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9f77e2f2f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4157503e346b1"/>
  </p:sldMasterIdLst>
  <p:sldIdLst>
    <p:sldId xmlns:r="http://schemas.openxmlformats.org/officeDocument/2006/relationships" id="256" r:id="Re7a9345b66f34b86"/>
    <p:sldId xmlns:r="http://schemas.openxmlformats.org/officeDocument/2006/relationships" id="257" r:id="R354b11f6d4cb41fb"/>
    <p:sldId xmlns:r="http://schemas.openxmlformats.org/officeDocument/2006/relationships" id="258" r:id="Rb67eb36c393f46e3"/>
    <p:sldId xmlns:r="http://schemas.openxmlformats.org/officeDocument/2006/relationships" id="259" r:id="R60f790a288eb4f8e"/>
    <p:sldId xmlns:r="http://schemas.openxmlformats.org/officeDocument/2006/relationships" id="260" r:id="R32963f1465874af8"/>
    <p:sldId xmlns:r="http://schemas.openxmlformats.org/officeDocument/2006/relationships" id="261" r:id="Rdada84d62e22418b"/>
    <p:sldId xmlns:r="http://schemas.openxmlformats.org/officeDocument/2006/relationships" id="262" r:id="R652a7ecf78c4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4157503e346b1" /><Relationship Type="http://schemas.openxmlformats.org/officeDocument/2006/relationships/slide" Target="/ppt/slides/slide1.xml" Id="Re7a9345b66f34b86" /><Relationship Type="http://schemas.openxmlformats.org/officeDocument/2006/relationships/slide" Target="/ppt/slides/slide2.xml" Id="R354b11f6d4cb41fb" /><Relationship Type="http://schemas.openxmlformats.org/officeDocument/2006/relationships/slide" Target="/ppt/slides/slide3.xml" Id="Rb67eb36c393f46e3" /><Relationship Type="http://schemas.openxmlformats.org/officeDocument/2006/relationships/slide" Target="/ppt/slides/slide4.xml" Id="R60f790a288eb4f8e" /><Relationship Type="http://schemas.openxmlformats.org/officeDocument/2006/relationships/slide" Target="/ppt/slides/slide5.xml" Id="R32963f1465874af8" /><Relationship Type="http://schemas.openxmlformats.org/officeDocument/2006/relationships/slide" Target="/ppt/slides/slide6.xml" Id="Rdada84d62e22418b" /><Relationship Type="http://schemas.openxmlformats.org/officeDocument/2006/relationships/slide" Target="/ppt/slides/slide7.xml" Id="R652a7ecf78c4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b8c9b2765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d3261c8a4dc5" /><Relationship Type="http://schemas.openxmlformats.org/officeDocument/2006/relationships/theme" Target="/ppt/slideMasters/theme/theme1.xml" Id="R3831c2921132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d3261c8a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ab4f6a30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42e291fe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fcb4f994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cbc1b38ab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64fdd70a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de6426ac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cc006cc1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JA-DATA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post@ja-data.no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941 477 941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