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ffa12c78f05408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d2eb4d650354523"/>
  </p:sldMasterIdLst>
  <p:sldIdLst>
    <p:sldId xmlns:r="http://schemas.openxmlformats.org/officeDocument/2006/relationships" id="256" r:id="R28600fd7886e4b83"/>
    <p:sldId xmlns:r="http://schemas.openxmlformats.org/officeDocument/2006/relationships" id="257" r:id="R46f4caea2c174536"/>
    <p:sldId xmlns:r="http://schemas.openxmlformats.org/officeDocument/2006/relationships" id="258" r:id="Rb3114413459e4874"/>
    <p:sldId xmlns:r="http://schemas.openxmlformats.org/officeDocument/2006/relationships" id="259" r:id="Rebd3c7f77a9e4ecd"/>
    <p:sldId xmlns:r="http://schemas.openxmlformats.org/officeDocument/2006/relationships" id="260" r:id="R7153324cea184ab3"/>
    <p:sldId xmlns:r="http://schemas.openxmlformats.org/officeDocument/2006/relationships" id="261" r:id="R7352ac0bcca54f4a"/>
    <p:sldId xmlns:r="http://schemas.openxmlformats.org/officeDocument/2006/relationships" id="262" r:id="R017381e491cb4dc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2eb4d650354523" /><Relationship Type="http://schemas.openxmlformats.org/officeDocument/2006/relationships/slide" Target="/ppt/slides/slide1.xml" Id="R28600fd7886e4b83" /><Relationship Type="http://schemas.openxmlformats.org/officeDocument/2006/relationships/slide" Target="/ppt/slides/slide2.xml" Id="R46f4caea2c174536" /><Relationship Type="http://schemas.openxmlformats.org/officeDocument/2006/relationships/slide" Target="/ppt/slides/slide3.xml" Id="Rb3114413459e4874" /><Relationship Type="http://schemas.openxmlformats.org/officeDocument/2006/relationships/slide" Target="/ppt/slides/slide4.xml" Id="Rebd3c7f77a9e4ecd" /><Relationship Type="http://schemas.openxmlformats.org/officeDocument/2006/relationships/slide" Target="/ppt/slides/slide5.xml" Id="R7153324cea184ab3" /><Relationship Type="http://schemas.openxmlformats.org/officeDocument/2006/relationships/slide" Target="/ppt/slides/slide6.xml" Id="R7352ac0bcca54f4a" /><Relationship Type="http://schemas.openxmlformats.org/officeDocument/2006/relationships/slide" Target="/ppt/slides/slide7.xml" Id="R017381e491cb4dc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0472fffd1e46a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1a57fbe0504bba" /><Relationship Type="http://schemas.openxmlformats.org/officeDocument/2006/relationships/theme" Target="/ppt/slideMasters/theme/theme1.xml" Id="Rdd1cac5c150d451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d1a57fbe0504bb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e9f156683045d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684d86830f448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2cd032216c457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bbeeff465f4fb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665e752927453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98b7baf99a422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c292e1ae0d49b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FRETLAND BYGG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FRETLAND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FRETLAND BYGG AS ble etablert [år] og holder til i Lærdal.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FRETLAND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FRETLAND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FRETLAND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17 744 175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2 658 907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2 253 111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5 832 401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9 952 264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FRETLAND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FRETLAND EIGEDOM AS  –  21,1 %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BRUGRAND TERJE  –  18,8 %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FRETLAND JAN OLAV  –  18,8 %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GRØNDAL HANS TORE  –  18,8 %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NEDREHEGG BJARNE  –  18,8 %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FRETLAND BYGG AS  –  3,9 %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FRETLAND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Monsemarki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6887 Lærdal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57 66 79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terje@fretland-bygg.no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941 511 732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FRETLAND BYGG AS</a:t>
            </a:r>
          </a:p>
        </p:txBody>
      </p:sp>
    </p:spTree>
  </p:cSld>
  <p:clrMapOvr>
    <a:masterClrMapping xmlns:a="http://schemas.openxmlformats.org/drawingml/2006/main"/>
  </p:clrMapOvr>
</p:sld>
</file>