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f1a298a20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85dc51de44bb5"/>
  </p:sldMasterIdLst>
  <p:sldIdLst>
    <p:sldId xmlns:r="http://schemas.openxmlformats.org/officeDocument/2006/relationships" id="256" r:id="R995f2f14d6d24d8b"/>
    <p:sldId xmlns:r="http://schemas.openxmlformats.org/officeDocument/2006/relationships" id="257" r:id="Re2fbf51a11194f84"/>
    <p:sldId xmlns:r="http://schemas.openxmlformats.org/officeDocument/2006/relationships" id="258" r:id="R38aacd267d514b4a"/>
    <p:sldId xmlns:r="http://schemas.openxmlformats.org/officeDocument/2006/relationships" id="259" r:id="R36e2565140ff49f9"/>
    <p:sldId xmlns:r="http://schemas.openxmlformats.org/officeDocument/2006/relationships" id="260" r:id="Ra87da85eef874ccb"/>
    <p:sldId xmlns:r="http://schemas.openxmlformats.org/officeDocument/2006/relationships" id="261" r:id="R99c783ec05d3424d"/>
    <p:sldId xmlns:r="http://schemas.openxmlformats.org/officeDocument/2006/relationships" id="262" r:id="R713169766d5c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85dc51de44bb5" /><Relationship Type="http://schemas.openxmlformats.org/officeDocument/2006/relationships/slide" Target="/ppt/slides/slide1.xml" Id="R995f2f14d6d24d8b" /><Relationship Type="http://schemas.openxmlformats.org/officeDocument/2006/relationships/slide" Target="/ppt/slides/slide2.xml" Id="Re2fbf51a11194f84" /><Relationship Type="http://schemas.openxmlformats.org/officeDocument/2006/relationships/slide" Target="/ppt/slides/slide3.xml" Id="R38aacd267d514b4a" /><Relationship Type="http://schemas.openxmlformats.org/officeDocument/2006/relationships/slide" Target="/ppt/slides/slide4.xml" Id="R36e2565140ff49f9" /><Relationship Type="http://schemas.openxmlformats.org/officeDocument/2006/relationships/slide" Target="/ppt/slides/slide5.xml" Id="Ra87da85eef874ccb" /><Relationship Type="http://schemas.openxmlformats.org/officeDocument/2006/relationships/slide" Target="/ppt/slides/slide6.xml" Id="R99c783ec05d3424d" /><Relationship Type="http://schemas.openxmlformats.org/officeDocument/2006/relationships/slide" Target="/ppt/slides/slide7.xml" Id="R713169766d5c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b60b4bccc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6c2e9d704668" /><Relationship Type="http://schemas.openxmlformats.org/officeDocument/2006/relationships/theme" Target="/ppt/slideMasters/theme/theme1.xml" Id="Ra4346ea93716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26c2e9d70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0c80d59b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38e43d8b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e7108ef0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4e9fe582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5e69a5465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0fd9f8ea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67593305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SCANDINAVIAN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MANAGEMENT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7 292 873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RØNNES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www.scandinavian-management.no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SCANDINAVIAN MANAGEMENT AS</a:t>
            </a:r>
          </a:p>
        </p:txBody>
      </p:sp>
    </p:spTree>
  </p:cSld>
  <p:clrMapOvr>
    <a:masterClrMapping xmlns:a="http://schemas.openxmlformats.org/drawingml/2006/main"/>
  </p:clrMapOvr>
</p:sld>
</file>