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52e2f975e84f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081a318435441e"/>
  </p:sldMasterIdLst>
  <p:sldIdLst>
    <p:sldId xmlns:r="http://schemas.openxmlformats.org/officeDocument/2006/relationships" id="256" r:id="R97571a5167654d42"/>
    <p:sldId xmlns:r="http://schemas.openxmlformats.org/officeDocument/2006/relationships" id="257" r:id="Rfa06de4505924e8f"/>
    <p:sldId xmlns:r="http://schemas.openxmlformats.org/officeDocument/2006/relationships" id="258" r:id="R42a52e4c0b5645ca"/>
    <p:sldId xmlns:r="http://schemas.openxmlformats.org/officeDocument/2006/relationships" id="259" r:id="Rcd53067d866e4a96"/>
    <p:sldId xmlns:r="http://schemas.openxmlformats.org/officeDocument/2006/relationships" id="260" r:id="Rf04a69e338644501"/>
    <p:sldId xmlns:r="http://schemas.openxmlformats.org/officeDocument/2006/relationships" id="261" r:id="R781d7616a6044b47"/>
    <p:sldId xmlns:r="http://schemas.openxmlformats.org/officeDocument/2006/relationships" id="262" r:id="R039c792d965f47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081a318435441e" /><Relationship Type="http://schemas.openxmlformats.org/officeDocument/2006/relationships/slide" Target="/ppt/slides/slide1.xml" Id="R97571a5167654d42" /><Relationship Type="http://schemas.openxmlformats.org/officeDocument/2006/relationships/slide" Target="/ppt/slides/slide2.xml" Id="Rfa06de4505924e8f" /><Relationship Type="http://schemas.openxmlformats.org/officeDocument/2006/relationships/slide" Target="/ppt/slides/slide3.xml" Id="R42a52e4c0b5645ca" /><Relationship Type="http://schemas.openxmlformats.org/officeDocument/2006/relationships/slide" Target="/ppt/slides/slide4.xml" Id="Rcd53067d866e4a96" /><Relationship Type="http://schemas.openxmlformats.org/officeDocument/2006/relationships/slide" Target="/ppt/slides/slide5.xml" Id="Rf04a69e338644501" /><Relationship Type="http://schemas.openxmlformats.org/officeDocument/2006/relationships/slide" Target="/ppt/slides/slide6.xml" Id="R781d7616a6044b47" /><Relationship Type="http://schemas.openxmlformats.org/officeDocument/2006/relationships/slide" Target="/ppt/slides/slide7.xml" Id="R039c792d965f47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3fb2361c8f4d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8284b2fde4f8a" /><Relationship Type="http://schemas.openxmlformats.org/officeDocument/2006/relationships/theme" Target="/ppt/slideMasters/theme/theme1.xml" Id="Re26a14dd42d44e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c8284b2fde4f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25211fa4340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a789ab73848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ad8d83fad47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6185b76724e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3549c827b4b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5bb5c227114c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c25f34a9b40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KOLBJØRN OLSEN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KOLBJØRN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KOLBJØRN OLSEN AS ble etablert [år] og holder til i Bardufoss.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KOLBJØRN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KOLBJØRN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KOLBJØRN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22 145 051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68 014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966 775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19 985 352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23 407 757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KOLBJØRN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BREKKE ANNE KRISTIN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BREKKE INGVARD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KOLBJØRN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Målselvsenteret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9325 Bardufoss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83 03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post@kolsen.as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941 578 861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KOLBJØRN OLSEN AS</a:t>
            </a:r>
          </a:p>
        </p:txBody>
      </p:sp>
    </p:spTree>
  </p:cSld>
  <p:clrMapOvr>
    <a:masterClrMapping xmlns:a="http://schemas.openxmlformats.org/drawingml/2006/main"/>
  </p:clrMapOvr>
</p:sld>
</file>