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a21a12564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abc7314774353"/>
  </p:sldMasterIdLst>
  <p:sldIdLst>
    <p:sldId xmlns:r="http://schemas.openxmlformats.org/officeDocument/2006/relationships" id="256" r:id="Ra0b99c888fb74d8a"/>
    <p:sldId xmlns:r="http://schemas.openxmlformats.org/officeDocument/2006/relationships" id="257" r:id="Rded8d767904d48ef"/>
    <p:sldId xmlns:r="http://schemas.openxmlformats.org/officeDocument/2006/relationships" id="258" r:id="Redc9ac4e110642f7"/>
    <p:sldId xmlns:r="http://schemas.openxmlformats.org/officeDocument/2006/relationships" id="259" r:id="Rb8bc5a2fe4cb4516"/>
    <p:sldId xmlns:r="http://schemas.openxmlformats.org/officeDocument/2006/relationships" id="260" r:id="R6f1676e64cff494f"/>
    <p:sldId xmlns:r="http://schemas.openxmlformats.org/officeDocument/2006/relationships" id="261" r:id="Rc7c0b9c6daf04f76"/>
    <p:sldId xmlns:r="http://schemas.openxmlformats.org/officeDocument/2006/relationships" id="262" r:id="R89b6c2a5ec3d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abc7314774353" /><Relationship Type="http://schemas.openxmlformats.org/officeDocument/2006/relationships/slide" Target="/ppt/slides/slide1.xml" Id="Ra0b99c888fb74d8a" /><Relationship Type="http://schemas.openxmlformats.org/officeDocument/2006/relationships/slide" Target="/ppt/slides/slide2.xml" Id="Rded8d767904d48ef" /><Relationship Type="http://schemas.openxmlformats.org/officeDocument/2006/relationships/slide" Target="/ppt/slides/slide3.xml" Id="Redc9ac4e110642f7" /><Relationship Type="http://schemas.openxmlformats.org/officeDocument/2006/relationships/slide" Target="/ppt/slides/slide4.xml" Id="Rb8bc5a2fe4cb4516" /><Relationship Type="http://schemas.openxmlformats.org/officeDocument/2006/relationships/slide" Target="/ppt/slides/slide5.xml" Id="R6f1676e64cff494f" /><Relationship Type="http://schemas.openxmlformats.org/officeDocument/2006/relationships/slide" Target="/ppt/slides/slide6.xml" Id="Rc7c0b9c6daf04f76" /><Relationship Type="http://schemas.openxmlformats.org/officeDocument/2006/relationships/slide" Target="/ppt/slides/slide7.xml" Id="R89b6c2a5ec3d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d37208ac9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b1e4adccb4bb7" /><Relationship Type="http://schemas.openxmlformats.org/officeDocument/2006/relationships/theme" Target="/ppt/slideMasters/theme/theme1.xml" Id="R2fc849991681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b1e4adccb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44574a0d4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d26a2662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9959dde1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1446c3251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c2c047e0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7c408c25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2cedeea13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ALMROTH TRANSPORT &amp;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ALMROTH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ALMROTH TRANSPORT &amp; GRAVING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ALMROTH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ALMROTH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ALMROTH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4 801 486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2 107 444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ALMROTH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ALMROTH CHRISTER HOVDE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ALMROTH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67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941 675 417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ALMROTH TRANSPORT &amp; GRAVING AS</a:t>
            </a:r>
          </a:p>
        </p:txBody>
      </p:sp>
    </p:spTree>
  </p:cSld>
  <p:clrMapOvr>
    <a:masterClrMapping xmlns:a="http://schemas.openxmlformats.org/drawingml/2006/main"/>
  </p:clrMapOvr>
</p:sld>
</file>