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196f1d929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b31a2b0944e2b"/>
  </p:sldMasterIdLst>
  <p:sldIdLst>
    <p:sldId xmlns:r="http://schemas.openxmlformats.org/officeDocument/2006/relationships" id="256" r:id="R9fac6591eaa74ec4"/>
    <p:sldId xmlns:r="http://schemas.openxmlformats.org/officeDocument/2006/relationships" id="257" r:id="Rac539a8c799b401d"/>
    <p:sldId xmlns:r="http://schemas.openxmlformats.org/officeDocument/2006/relationships" id="258" r:id="R5871222ec1074683"/>
    <p:sldId xmlns:r="http://schemas.openxmlformats.org/officeDocument/2006/relationships" id="259" r:id="R2ef551988b6b4590"/>
    <p:sldId xmlns:r="http://schemas.openxmlformats.org/officeDocument/2006/relationships" id="260" r:id="R60ba9b15c39a41d2"/>
    <p:sldId xmlns:r="http://schemas.openxmlformats.org/officeDocument/2006/relationships" id="261" r:id="Rb06c22355a294a8c"/>
    <p:sldId xmlns:r="http://schemas.openxmlformats.org/officeDocument/2006/relationships" id="262" r:id="R1ac85d6f7f16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b31a2b0944e2b" /><Relationship Type="http://schemas.openxmlformats.org/officeDocument/2006/relationships/slide" Target="/ppt/slides/slide1.xml" Id="R9fac6591eaa74ec4" /><Relationship Type="http://schemas.openxmlformats.org/officeDocument/2006/relationships/slide" Target="/ppt/slides/slide2.xml" Id="Rac539a8c799b401d" /><Relationship Type="http://schemas.openxmlformats.org/officeDocument/2006/relationships/slide" Target="/ppt/slides/slide3.xml" Id="R5871222ec1074683" /><Relationship Type="http://schemas.openxmlformats.org/officeDocument/2006/relationships/slide" Target="/ppt/slides/slide4.xml" Id="R2ef551988b6b4590" /><Relationship Type="http://schemas.openxmlformats.org/officeDocument/2006/relationships/slide" Target="/ppt/slides/slide5.xml" Id="R60ba9b15c39a41d2" /><Relationship Type="http://schemas.openxmlformats.org/officeDocument/2006/relationships/slide" Target="/ppt/slides/slide6.xml" Id="Rb06c22355a294a8c" /><Relationship Type="http://schemas.openxmlformats.org/officeDocument/2006/relationships/slide" Target="/ppt/slides/slide7.xml" Id="R1ac85d6f7f16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8704cf3d3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604651a814085" /><Relationship Type="http://schemas.openxmlformats.org/officeDocument/2006/relationships/theme" Target="/ppt/slideMasters/theme/theme1.xml" Id="R287750a56de6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604651a81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0d76dea2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86449df1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f20fa11f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a0db11fb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dd16d050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17e264ac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5b5a41895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KONG CARL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KONG CARL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9 069 640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31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hotel@kongcarl.no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941 699 502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KONG CARL AS</a:t>
            </a:r>
          </a:p>
        </p:txBody>
      </p:sp>
    </p:spTree>
  </p:cSld>
  <p:clrMapOvr>
    <a:masterClrMapping xmlns:a="http://schemas.openxmlformats.org/drawingml/2006/main"/>
  </p:clrMapOvr>
</p:sld>
</file>