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44847b72d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63e6f1b4a4072"/>
  </p:sldMasterIdLst>
  <p:sldIdLst>
    <p:sldId xmlns:r="http://schemas.openxmlformats.org/officeDocument/2006/relationships" id="256" r:id="R4a6fb342199547d3"/>
    <p:sldId xmlns:r="http://schemas.openxmlformats.org/officeDocument/2006/relationships" id="257" r:id="Rceb568b61b034ed9"/>
    <p:sldId xmlns:r="http://schemas.openxmlformats.org/officeDocument/2006/relationships" id="258" r:id="R1fa9b4c3aedc4dae"/>
    <p:sldId xmlns:r="http://schemas.openxmlformats.org/officeDocument/2006/relationships" id="259" r:id="R9b5036001fdf4e4e"/>
    <p:sldId xmlns:r="http://schemas.openxmlformats.org/officeDocument/2006/relationships" id="260" r:id="Rc8a90d210b19495a"/>
    <p:sldId xmlns:r="http://schemas.openxmlformats.org/officeDocument/2006/relationships" id="261" r:id="Re368821586314baf"/>
    <p:sldId xmlns:r="http://schemas.openxmlformats.org/officeDocument/2006/relationships" id="262" r:id="Rf6bf94bcedec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63e6f1b4a4072" /><Relationship Type="http://schemas.openxmlformats.org/officeDocument/2006/relationships/slide" Target="/ppt/slides/slide1.xml" Id="R4a6fb342199547d3" /><Relationship Type="http://schemas.openxmlformats.org/officeDocument/2006/relationships/slide" Target="/ppt/slides/slide2.xml" Id="Rceb568b61b034ed9" /><Relationship Type="http://schemas.openxmlformats.org/officeDocument/2006/relationships/slide" Target="/ppt/slides/slide3.xml" Id="R1fa9b4c3aedc4dae" /><Relationship Type="http://schemas.openxmlformats.org/officeDocument/2006/relationships/slide" Target="/ppt/slides/slide4.xml" Id="R9b5036001fdf4e4e" /><Relationship Type="http://schemas.openxmlformats.org/officeDocument/2006/relationships/slide" Target="/ppt/slides/slide5.xml" Id="Rc8a90d210b19495a" /><Relationship Type="http://schemas.openxmlformats.org/officeDocument/2006/relationships/slide" Target="/ppt/slides/slide6.xml" Id="Re368821586314baf" /><Relationship Type="http://schemas.openxmlformats.org/officeDocument/2006/relationships/slide" Target="/ppt/slides/slide7.xml" Id="Rf6bf94bcedec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6be944e18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6cc1b2184ec1" /><Relationship Type="http://schemas.openxmlformats.org/officeDocument/2006/relationships/theme" Target="/ppt/slideMasters/theme/theme1.xml" Id="R17ef7ba9f072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a6cc1b218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40dc1b71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737d682c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6642d6d4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112de6a38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4ebc0284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63f78e1b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7f202d3d1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MO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63 495 859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4 730 757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4 244 647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JOSTEIN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LEIF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JAN J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Dalavegen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59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941 724 132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MO AS</a:t>
            </a:r>
          </a:p>
        </p:txBody>
      </p:sp>
    </p:spTree>
  </p:cSld>
  <p:clrMapOvr>
    <a:masterClrMapping xmlns:a="http://schemas.openxmlformats.org/drawingml/2006/main"/>
  </p:clrMapOvr>
</p:sld>
</file>