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99fe80a39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21a7261d34c3e"/>
  </p:sldMasterIdLst>
  <p:sldIdLst>
    <p:sldId xmlns:r="http://schemas.openxmlformats.org/officeDocument/2006/relationships" id="256" r:id="Rdc86ff5e9aff4e8e"/>
    <p:sldId xmlns:r="http://schemas.openxmlformats.org/officeDocument/2006/relationships" id="257" r:id="R3a2cf1a66a9247d0"/>
    <p:sldId xmlns:r="http://schemas.openxmlformats.org/officeDocument/2006/relationships" id="258" r:id="Rb12a124499d348b3"/>
    <p:sldId xmlns:r="http://schemas.openxmlformats.org/officeDocument/2006/relationships" id="259" r:id="Re728360a1eda4d85"/>
    <p:sldId xmlns:r="http://schemas.openxmlformats.org/officeDocument/2006/relationships" id="260" r:id="R3b638391a7784030"/>
    <p:sldId xmlns:r="http://schemas.openxmlformats.org/officeDocument/2006/relationships" id="261" r:id="R13ca4864b42e4985"/>
    <p:sldId xmlns:r="http://schemas.openxmlformats.org/officeDocument/2006/relationships" id="262" r:id="Rbb90cb87e804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21a7261d34c3e" /><Relationship Type="http://schemas.openxmlformats.org/officeDocument/2006/relationships/slide" Target="/ppt/slides/slide1.xml" Id="Rdc86ff5e9aff4e8e" /><Relationship Type="http://schemas.openxmlformats.org/officeDocument/2006/relationships/slide" Target="/ppt/slides/slide2.xml" Id="R3a2cf1a66a9247d0" /><Relationship Type="http://schemas.openxmlformats.org/officeDocument/2006/relationships/slide" Target="/ppt/slides/slide3.xml" Id="Rb12a124499d348b3" /><Relationship Type="http://schemas.openxmlformats.org/officeDocument/2006/relationships/slide" Target="/ppt/slides/slide4.xml" Id="Re728360a1eda4d85" /><Relationship Type="http://schemas.openxmlformats.org/officeDocument/2006/relationships/slide" Target="/ppt/slides/slide5.xml" Id="R3b638391a7784030" /><Relationship Type="http://schemas.openxmlformats.org/officeDocument/2006/relationships/slide" Target="/ppt/slides/slide6.xml" Id="R13ca4864b42e4985" /><Relationship Type="http://schemas.openxmlformats.org/officeDocument/2006/relationships/slide" Target="/ppt/slides/slide7.xml" Id="Rbb90cb87e804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d288c2b13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56fa18994771" /><Relationship Type="http://schemas.openxmlformats.org/officeDocument/2006/relationships/theme" Target="/ppt/slideMasters/theme/theme1.xml" Id="R229480ef8f55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556fa1899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b5a6495c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860f9e4d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c7dcf025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73ab3454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7c2d136b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38e28704b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8103acc7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RINGKJØB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RINGKJØB EIENDOM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10 557 166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297 682 225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306 914 414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KGM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KRG HOLDING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941 763 278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