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1b2c8620e249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ccd423ab314d5c"/>
  </p:sldMasterIdLst>
  <p:sldIdLst>
    <p:sldId xmlns:r="http://schemas.openxmlformats.org/officeDocument/2006/relationships" id="256" r:id="Rcd25e566f9c148b9"/>
    <p:sldId xmlns:r="http://schemas.openxmlformats.org/officeDocument/2006/relationships" id="257" r:id="Rbe6384e2b4644164"/>
    <p:sldId xmlns:r="http://schemas.openxmlformats.org/officeDocument/2006/relationships" id="258" r:id="R427a95f958734f82"/>
    <p:sldId xmlns:r="http://schemas.openxmlformats.org/officeDocument/2006/relationships" id="259" r:id="R743089c04cf74de1"/>
    <p:sldId xmlns:r="http://schemas.openxmlformats.org/officeDocument/2006/relationships" id="260" r:id="R288361f83cae459e"/>
    <p:sldId xmlns:r="http://schemas.openxmlformats.org/officeDocument/2006/relationships" id="261" r:id="R859d959eeed84e1e"/>
    <p:sldId xmlns:r="http://schemas.openxmlformats.org/officeDocument/2006/relationships" id="262" r:id="R2022e20ed0aa4f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ccd423ab314d5c" /><Relationship Type="http://schemas.openxmlformats.org/officeDocument/2006/relationships/slide" Target="/ppt/slides/slide1.xml" Id="Rcd25e566f9c148b9" /><Relationship Type="http://schemas.openxmlformats.org/officeDocument/2006/relationships/slide" Target="/ppt/slides/slide2.xml" Id="Rbe6384e2b4644164" /><Relationship Type="http://schemas.openxmlformats.org/officeDocument/2006/relationships/slide" Target="/ppt/slides/slide3.xml" Id="R427a95f958734f82" /><Relationship Type="http://schemas.openxmlformats.org/officeDocument/2006/relationships/slide" Target="/ppt/slides/slide4.xml" Id="R743089c04cf74de1" /><Relationship Type="http://schemas.openxmlformats.org/officeDocument/2006/relationships/slide" Target="/ppt/slides/slide5.xml" Id="R288361f83cae459e" /><Relationship Type="http://schemas.openxmlformats.org/officeDocument/2006/relationships/slide" Target="/ppt/slides/slide6.xml" Id="R859d959eeed84e1e" /><Relationship Type="http://schemas.openxmlformats.org/officeDocument/2006/relationships/slide" Target="/ppt/slides/slide7.xml" Id="R2022e20ed0aa4f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9fc2b4b42047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d782033704f0f" /><Relationship Type="http://schemas.openxmlformats.org/officeDocument/2006/relationships/theme" Target="/ppt/slideMasters/theme/theme1.xml" Id="Re6296196b4804d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4d782033704f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5916ae8024b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b11bdf0f84c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dc8c0e70e46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d5ef7574947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04e811d7b4c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422bb7d2948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6e2b0d73044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BÅRD HANSEN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BÅRD HANSEN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BÅRD HANSEN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BÅRD HANSEN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BÅRD HANSEN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BÅRD HANSEN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772 525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2 707 013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2 753 336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BÅRD HANSEN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BÅRD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BÅRD HANSEN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Ekebergveien 312C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bard@plix.no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941 776 337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BÅRD HANSEN HOLDING AS</a:t>
            </a:r>
          </a:p>
        </p:txBody>
      </p:sp>
    </p:spTree>
  </p:cSld>
  <p:clrMapOvr>
    <a:masterClrMapping xmlns:a="http://schemas.openxmlformats.org/drawingml/2006/main"/>
  </p:clrMapOvr>
</p:sld>
</file>