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4dbcb764d54b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111e38c6644297"/>
  </p:sldMasterIdLst>
  <p:sldIdLst>
    <p:sldId xmlns:r="http://schemas.openxmlformats.org/officeDocument/2006/relationships" id="256" r:id="Rc2c9539f14ef4a2c"/>
    <p:sldId xmlns:r="http://schemas.openxmlformats.org/officeDocument/2006/relationships" id="257" r:id="Re5daf53db15542a7"/>
    <p:sldId xmlns:r="http://schemas.openxmlformats.org/officeDocument/2006/relationships" id="258" r:id="R8ce9060604794f30"/>
    <p:sldId xmlns:r="http://schemas.openxmlformats.org/officeDocument/2006/relationships" id="259" r:id="R32148310acb8465f"/>
    <p:sldId xmlns:r="http://schemas.openxmlformats.org/officeDocument/2006/relationships" id="260" r:id="R67f0a04425a9457b"/>
    <p:sldId xmlns:r="http://schemas.openxmlformats.org/officeDocument/2006/relationships" id="261" r:id="Rff5c14582bdf4b3e"/>
    <p:sldId xmlns:r="http://schemas.openxmlformats.org/officeDocument/2006/relationships" id="262" r:id="Rfa84fc72fb0544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11e38c6644297" /><Relationship Type="http://schemas.openxmlformats.org/officeDocument/2006/relationships/slide" Target="/ppt/slides/slide1.xml" Id="Rc2c9539f14ef4a2c" /><Relationship Type="http://schemas.openxmlformats.org/officeDocument/2006/relationships/slide" Target="/ppt/slides/slide2.xml" Id="Re5daf53db15542a7" /><Relationship Type="http://schemas.openxmlformats.org/officeDocument/2006/relationships/slide" Target="/ppt/slides/slide3.xml" Id="R8ce9060604794f30" /><Relationship Type="http://schemas.openxmlformats.org/officeDocument/2006/relationships/slide" Target="/ppt/slides/slide4.xml" Id="R32148310acb8465f" /><Relationship Type="http://schemas.openxmlformats.org/officeDocument/2006/relationships/slide" Target="/ppt/slides/slide5.xml" Id="R67f0a04425a9457b" /><Relationship Type="http://schemas.openxmlformats.org/officeDocument/2006/relationships/slide" Target="/ppt/slides/slide6.xml" Id="Rff5c14582bdf4b3e" /><Relationship Type="http://schemas.openxmlformats.org/officeDocument/2006/relationships/slide" Target="/ppt/slides/slide7.xml" Id="Rfa84fc72fb0544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788c848dc847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98c140bf846c1" /><Relationship Type="http://schemas.openxmlformats.org/officeDocument/2006/relationships/theme" Target="/ppt/slideMasters/theme/theme1.xml" Id="Re3824ffba13f4f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798c140bf846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e6917020a49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5d18cfb084b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77053184745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d2445496044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d57097e494c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8c79518d642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ebddc213b41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ANALYSEINVEST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ANALYSEINVEST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1 818 218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9 167 116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10 446 851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GUDMUND JOAR  –  86,2 %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NESODDEN GJESTEHUS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PER ERLING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AUDUN SKJEVLING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MARIT BRATRUD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JON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941 790 682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