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bccb57639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483d206674cd3"/>
  </p:sldMasterIdLst>
  <p:sldIdLst>
    <p:sldId xmlns:r="http://schemas.openxmlformats.org/officeDocument/2006/relationships" id="256" r:id="Rc2cbfa68f1df4694"/>
    <p:sldId xmlns:r="http://schemas.openxmlformats.org/officeDocument/2006/relationships" id="257" r:id="R7bc269e35a544df7"/>
    <p:sldId xmlns:r="http://schemas.openxmlformats.org/officeDocument/2006/relationships" id="258" r:id="Rdc376b345c384509"/>
    <p:sldId xmlns:r="http://schemas.openxmlformats.org/officeDocument/2006/relationships" id="259" r:id="R3fcda0a2d7cd4196"/>
    <p:sldId xmlns:r="http://schemas.openxmlformats.org/officeDocument/2006/relationships" id="260" r:id="Rd937530480ef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483d206674cd3" /><Relationship Type="http://schemas.openxmlformats.org/officeDocument/2006/relationships/slide" Target="/ppt/slides/slide1.xml" Id="Rc2cbfa68f1df4694" /><Relationship Type="http://schemas.openxmlformats.org/officeDocument/2006/relationships/slide" Target="/ppt/slides/slide2.xml" Id="R7bc269e35a544df7" /><Relationship Type="http://schemas.openxmlformats.org/officeDocument/2006/relationships/slide" Target="/ppt/slides/slide3.xml" Id="Rdc376b345c384509" /><Relationship Type="http://schemas.openxmlformats.org/officeDocument/2006/relationships/slide" Target="/ppt/slides/slide4.xml" Id="R3fcda0a2d7cd4196" /><Relationship Type="http://schemas.openxmlformats.org/officeDocument/2006/relationships/slide" Target="/ppt/slides/slide5.xml" Id="Rd937530480ef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c1dc761c8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81e516634360" /><Relationship Type="http://schemas.openxmlformats.org/officeDocument/2006/relationships/theme" Target="/ppt/slideMasters/theme/theme1.xml" Id="R71ab80e51f37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081e51663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3cc10713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cb773f46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8046b6e16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9dec43f6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6b9b58ab3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