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ee79cb67bb4d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1a7ff65c8d4596"/>
  </p:sldMasterIdLst>
  <p:sldIdLst>
    <p:sldId xmlns:r="http://schemas.openxmlformats.org/officeDocument/2006/relationships" id="256" r:id="R1f79c1bee02846d0"/>
    <p:sldId xmlns:r="http://schemas.openxmlformats.org/officeDocument/2006/relationships" id="257" r:id="R64e607e0235b444b"/>
    <p:sldId xmlns:r="http://schemas.openxmlformats.org/officeDocument/2006/relationships" id="258" r:id="Raf1f114c92174ddc"/>
    <p:sldId xmlns:r="http://schemas.openxmlformats.org/officeDocument/2006/relationships" id="259" r:id="Rc3bd566602a548f2"/>
    <p:sldId xmlns:r="http://schemas.openxmlformats.org/officeDocument/2006/relationships" id="260" r:id="Rfe51385b69a84e48"/>
    <p:sldId xmlns:r="http://schemas.openxmlformats.org/officeDocument/2006/relationships" id="261" r:id="Re391e2d9835b48bf"/>
    <p:sldId xmlns:r="http://schemas.openxmlformats.org/officeDocument/2006/relationships" id="262" r:id="R93bbaa73ea6d4b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1a7ff65c8d4596" /><Relationship Type="http://schemas.openxmlformats.org/officeDocument/2006/relationships/slide" Target="/ppt/slides/slide1.xml" Id="R1f79c1bee02846d0" /><Relationship Type="http://schemas.openxmlformats.org/officeDocument/2006/relationships/slide" Target="/ppt/slides/slide2.xml" Id="R64e607e0235b444b" /><Relationship Type="http://schemas.openxmlformats.org/officeDocument/2006/relationships/slide" Target="/ppt/slides/slide3.xml" Id="Raf1f114c92174ddc" /><Relationship Type="http://schemas.openxmlformats.org/officeDocument/2006/relationships/slide" Target="/ppt/slides/slide4.xml" Id="Rc3bd566602a548f2" /><Relationship Type="http://schemas.openxmlformats.org/officeDocument/2006/relationships/slide" Target="/ppt/slides/slide5.xml" Id="Rfe51385b69a84e48" /><Relationship Type="http://schemas.openxmlformats.org/officeDocument/2006/relationships/slide" Target="/ppt/slides/slide6.xml" Id="Re391e2d9835b48bf" /><Relationship Type="http://schemas.openxmlformats.org/officeDocument/2006/relationships/slide" Target="/ppt/slides/slide7.xml" Id="R93bbaa73ea6d4b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462554906b41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106ffd4c14769" /><Relationship Type="http://schemas.openxmlformats.org/officeDocument/2006/relationships/theme" Target="/ppt/slideMasters/theme/theme1.xml" Id="R3d3d124724b64d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e106ffd4c147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40b37716341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6281398c945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b4a0d182141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e497c21ea4b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3893bcd094f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bbb780a4b49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be81c398d4b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HALLINGDAL HYTTESERVICE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HYTTESERVICE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HALLINGDAL HYTTESERVICE AS ble etablert [år] og holder til i Torpo.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HYTTESERVICE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HYTTESERVICE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HYTTESERVICE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75 827 836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−19 740 170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−24 130 136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134 266 279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355 071 456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HYTTESERVICE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OLAND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HYTTESERVICE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Torpovegen 304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3579 Torpo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08 66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941 900 399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HYTTESERVICE AS</a:t>
            </a:r>
          </a:p>
        </p:txBody>
      </p:sp>
    </p:spTree>
  </p:cSld>
  <p:clrMapOvr>
    <a:masterClrMapping xmlns:a="http://schemas.openxmlformats.org/drawingml/2006/main"/>
  </p:clrMapOvr>
</p:sld>
</file>