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5ae67d058b4d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6d15d17b4f48b7"/>
  </p:sldMasterIdLst>
  <p:sldIdLst>
    <p:sldId xmlns:r="http://schemas.openxmlformats.org/officeDocument/2006/relationships" id="256" r:id="Recaa58f290a84cf9"/>
    <p:sldId xmlns:r="http://schemas.openxmlformats.org/officeDocument/2006/relationships" id="257" r:id="R6b1d8f9301d047ce"/>
    <p:sldId xmlns:r="http://schemas.openxmlformats.org/officeDocument/2006/relationships" id="258" r:id="Re44c7a24e07945cc"/>
    <p:sldId xmlns:r="http://schemas.openxmlformats.org/officeDocument/2006/relationships" id="259" r:id="R2c7f03c7c7b94153"/>
    <p:sldId xmlns:r="http://schemas.openxmlformats.org/officeDocument/2006/relationships" id="260" r:id="R09188812579542c2"/>
    <p:sldId xmlns:r="http://schemas.openxmlformats.org/officeDocument/2006/relationships" id="261" r:id="R96739247b6704d90"/>
    <p:sldId xmlns:r="http://schemas.openxmlformats.org/officeDocument/2006/relationships" id="262" r:id="R24c8da68100642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6d15d17b4f48b7" /><Relationship Type="http://schemas.openxmlformats.org/officeDocument/2006/relationships/slide" Target="/ppt/slides/slide1.xml" Id="Recaa58f290a84cf9" /><Relationship Type="http://schemas.openxmlformats.org/officeDocument/2006/relationships/slide" Target="/ppt/slides/slide2.xml" Id="R6b1d8f9301d047ce" /><Relationship Type="http://schemas.openxmlformats.org/officeDocument/2006/relationships/slide" Target="/ppt/slides/slide3.xml" Id="Re44c7a24e07945cc" /><Relationship Type="http://schemas.openxmlformats.org/officeDocument/2006/relationships/slide" Target="/ppt/slides/slide4.xml" Id="R2c7f03c7c7b94153" /><Relationship Type="http://schemas.openxmlformats.org/officeDocument/2006/relationships/slide" Target="/ppt/slides/slide5.xml" Id="R09188812579542c2" /><Relationship Type="http://schemas.openxmlformats.org/officeDocument/2006/relationships/slide" Target="/ppt/slides/slide6.xml" Id="R96739247b6704d90" /><Relationship Type="http://schemas.openxmlformats.org/officeDocument/2006/relationships/slide" Target="/ppt/slides/slide7.xml" Id="R24c8da68100642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664743a6e440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727b33fa145e9" /><Relationship Type="http://schemas.openxmlformats.org/officeDocument/2006/relationships/theme" Target="/ppt/slideMasters/theme/theme1.xml" Id="R201dc547d45a47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f727b33fa145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aef2ea0e447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8a9bff3fd41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ac780d00f4f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0431291e946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ea242ea474a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13de4032c4c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28db6a2d74e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ALUTEC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ALUTEC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ALUTEC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ALUTEC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ALUTEC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ALUTEC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133 308 765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19 393 242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16 677 822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76 487 537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105 295 769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ALUTEC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AOI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ALUTEC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30 41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www.alutec.no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941 935 400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ALUTEC AS</a:t>
            </a:r>
          </a:p>
        </p:txBody>
      </p:sp>
    </p:spTree>
  </p:cSld>
  <p:clrMapOvr>
    <a:masterClrMapping xmlns:a="http://schemas.openxmlformats.org/drawingml/2006/main"/>
  </p:clrMapOvr>
</p:sld>
</file>