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6fc6e00a96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0e241d72d40e3"/>
  </p:sldMasterIdLst>
  <p:sldIdLst>
    <p:sldId xmlns:r="http://schemas.openxmlformats.org/officeDocument/2006/relationships" id="256" r:id="R1d762e4c594f4583"/>
    <p:sldId xmlns:r="http://schemas.openxmlformats.org/officeDocument/2006/relationships" id="257" r:id="R79b6b1daa8d34409"/>
    <p:sldId xmlns:r="http://schemas.openxmlformats.org/officeDocument/2006/relationships" id="258" r:id="Rbd2fc163caf04150"/>
    <p:sldId xmlns:r="http://schemas.openxmlformats.org/officeDocument/2006/relationships" id="259" r:id="R651be2ccc7de460c"/>
    <p:sldId xmlns:r="http://schemas.openxmlformats.org/officeDocument/2006/relationships" id="260" r:id="R78ddbbc5cd6a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0e241d72d40e3" /><Relationship Type="http://schemas.openxmlformats.org/officeDocument/2006/relationships/slide" Target="/ppt/slides/slide1.xml" Id="R1d762e4c594f4583" /><Relationship Type="http://schemas.openxmlformats.org/officeDocument/2006/relationships/slide" Target="/ppt/slides/slide2.xml" Id="R79b6b1daa8d34409" /><Relationship Type="http://schemas.openxmlformats.org/officeDocument/2006/relationships/slide" Target="/ppt/slides/slide3.xml" Id="Rbd2fc163caf04150" /><Relationship Type="http://schemas.openxmlformats.org/officeDocument/2006/relationships/slide" Target="/ppt/slides/slide4.xml" Id="R651be2ccc7de460c" /><Relationship Type="http://schemas.openxmlformats.org/officeDocument/2006/relationships/slide" Target="/ppt/slides/slide5.xml" Id="R78ddbbc5cd6a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3b706934542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27ffc339b4b3e" /><Relationship Type="http://schemas.openxmlformats.org/officeDocument/2006/relationships/theme" Target="/ppt/slideMasters/theme/theme1.xml" Id="Raf269aa5186a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27ffc339b4b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3d0171eb0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e6b57a4ed43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a44196d146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1773e6b334a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d017014bd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KOMMUNE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postmottak@skiptvet.kommune.no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www.skiptvet.kommune.no/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941 962 726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KOMMUNE</a:t>
            </a:r>
          </a:p>
        </p:txBody>
      </p:sp>
    </p:spTree>
  </p:cSld>
  <p:clrMapOvr>
    <a:masterClrMapping xmlns:a="http://schemas.openxmlformats.org/drawingml/2006/main"/>
  </p:clrMapOvr>
</p:sld>
</file>