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4af4a0627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6c90a688d4c18"/>
  </p:sldMasterIdLst>
  <p:sldIdLst>
    <p:sldId xmlns:r="http://schemas.openxmlformats.org/officeDocument/2006/relationships" id="256" r:id="R43f0811b87bd49dd"/>
    <p:sldId xmlns:r="http://schemas.openxmlformats.org/officeDocument/2006/relationships" id="257" r:id="Rec3bcc9f26504c0b"/>
    <p:sldId xmlns:r="http://schemas.openxmlformats.org/officeDocument/2006/relationships" id="258" r:id="R9845d1a3f639420f"/>
    <p:sldId xmlns:r="http://schemas.openxmlformats.org/officeDocument/2006/relationships" id="259" r:id="Rae52dd25390a450e"/>
    <p:sldId xmlns:r="http://schemas.openxmlformats.org/officeDocument/2006/relationships" id="260" r:id="R5b0118e2842b494e"/>
    <p:sldId xmlns:r="http://schemas.openxmlformats.org/officeDocument/2006/relationships" id="261" r:id="R1ec779dc2e3f40a8"/>
    <p:sldId xmlns:r="http://schemas.openxmlformats.org/officeDocument/2006/relationships" id="262" r:id="Rb1c02f6c8f094a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6c90a688d4c18" /><Relationship Type="http://schemas.openxmlformats.org/officeDocument/2006/relationships/slide" Target="/ppt/slides/slide1.xml" Id="R43f0811b87bd49dd" /><Relationship Type="http://schemas.openxmlformats.org/officeDocument/2006/relationships/slide" Target="/ppt/slides/slide2.xml" Id="Rec3bcc9f26504c0b" /><Relationship Type="http://schemas.openxmlformats.org/officeDocument/2006/relationships/slide" Target="/ppt/slides/slide3.xml" Id="R9845d1a3f639420f" /><Relationship Type="http://schemas.openxmlformats.org/officeDocument/2006/relationships/slide" Target="/ppt/slides/slide4.xml" Id="Rae52dd25390a450e" /><Relationship Type="http://schemas.openxmlformats.org/officeDocument/2006/relationships/slide" Target="/ppt/slides/slide5.xml" Id="R5b0118e2842b494e" /><Relationship Type="http://schemas.openxmlformats.org/officeDocument/2006/relationships/slide" Target="/ppt/slides/slide6.xml" Id="R1ec779dc2e3f40a8" /><Relationship Type="http://schemas.openxmlformats.org/officeDocument/2006/relationships/slide" Target="/ppt/slides/slide7.xml" Id="Rb1c02f6c8f094a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41c8c2bf3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890ac7d294ade" /><Relationship Type="http://schemas.openxmlformats.org/officeDocument/2006/relationships/theme" Target="/ppt/slideMasters/theme/theme1.xml" Id="R65059fd1c416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890ac7d29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dba4ad9f3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9e8de69d4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e90de84d0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b03e8bf8c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c752d5ef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04f99645e44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ff8a4aa4a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EIENDOMS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EIENDOMS SERVICE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4 288 741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VIBECE EVJENTH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ELVENES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VIBECE EVJENTH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81 08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941 972 047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EIENDOMS SERVICE AS</a:t>
            </a:r>
          </a:p>
        </p:txBody>
      </p:sp>
    </p:spTree>
  </p:cSld>
  <p:clrMapOvr>
    <a:masterClrMapping xmlns:a="http://schemas.openxmlformats.org/drawingml/2006/main"/>
  </p:clrMapOvr>
</p:sld>
</file>