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dd471c539642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2d4e0a38f94e8d"/>
  </p:sldMasterIdLst>
  <p:sldIdLst>
    <p:sldId xmlns:r="http://schemas.openxmlformats.org/officeDocument/2006/relationships" id="256" r:id="Rbb42e86cdb9b4f9c"/>
    <p:sldId xmlns:r="http://schemas.openxmlformats.org/officeDocument/2006/relationships" id="257" r:id="R3ba0950587774604"/>
    <p:sldId xmlns:r="http://schemas.openxmlformats.org/officeDocument/2006/relationships" id="258" r:id="Rb29f681d4e784f05"/>
    <p:sldId xmlns:r="http://schemas.openxmlformats.org/officeDocument/2006/relationships" id="259" r:id="Rc0b5d2039c82456a"/>
    <p:sldId xmlns:r="http://schemas.openxmlformats.org/officeDocument/2006/relationships" id="260" r:id="Rea25e31d75724555"/>
    <p:sldId xmlns:r="http://schemas.openxmlformats.org/officeDocument/2006/relationships" id="261" r:id="R905e08f8d7504a88"/>
    <p:sldId xmlns:r="http://schemas.openxmlformats.org/officeDocument/2006/relationships" id="262" r:id="Rfc8d38ff0e5149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2d4e0a38f94e8d" /><Relationship Type="http://schemas.openxmlformats.org/officeDocument/2006/relationships/slide" Target="/ppt/slides/slide1.xml" Id="Rbb42e86cdb9b4f9c" /><Relationship Type="http://schemas.openxmlformats.org/officeDocument/2006/relationships/slide" Target="/ppt/slides/slide2.xml" Id="R3ba0950587774604" /><Relationship Type="http://schemas.openxmlformats.org/officeDocument/2006/relationships/slide" Target="/ppt/slides/slide3.xml" Id="Rb29f681d4e784f05" /><Relationship Type="http://schemas.openxmlformats.org/officeDocument/2006/relationships/slide" Target="/ppt/slides/slide4.xml" Id="Rc0b5d2039c82456a" /><Relationship Type="http://schemas.openxmlformats.org/officeDocument/2006/relationships/slide" Target="/ppt/slides/slide5.xml" Id="Rea25e31d75724555" /><Relationship Type="http://schemas.openxmlformats.org/officeDocument/2006/relationships/slide" Target="/ppt/slides/slide6.xml" Id="R905e08f8d7504a88" /><Relationship Type="http://schemas.openxmlformats.org/officeDocument/2006/relationships/slide" Target="/ppt/slides/slide7.xml" Id="Rfc8d38ff0e5149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d06c48b0514d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f57166cd54dd8" /><Relationship Type="http://schemas.openxmlformats.org/officeDocument/2006/relationships/theme" Target="/ppt/slideMasters/theme/theme1.xml" Id="R00cfa100e5cd45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5f57166cd54d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9057763e442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f54fb313848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9b2c182f245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3ad04de0f47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183474a4249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bb2e934d247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48adb6cfb48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 STUNDAL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STUNDAL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141 334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197 335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816 942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STRAUME STUNDAL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Ingvar Mjøens veg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kristian.stundal@platefabrikken.no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www.platefabrikken.no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941 972 225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