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6d7c2ad0fc4f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cbb83b792c4f69"/>
  </p:sldMasterIdLst>
  <p:sldIdLst>
    <p:sldId xmlns:r="http://schemas.openxmlformats.org/officeDocument/2006/relationships" id="256" r:id="R4980f3c52698446c"/>
    <p:sldId xmlns:r="http://schemas.openxmlformats.org/officeDocument/2006/relationships" id="257" r:id="R39e023b24ec24b6f"/>
    <p:sldId xmlns:r="http://schemas.openxmlformats.org/officeDocument/2006/relationships" id="258" r:id="Rda2d992e132f49b0"/>
    <p:sldId xmlns:r="http://schemas.openxmlformats.org/officeDocument/2006/relationships" id="259" r:id="Re1dcbca4263f4c4f"/>
    <p:sldId xmlns:r="http://schemas.openxmlformats.org/officeDocument/2006/relationships" id="260" r:id="Rd228e94b4878483c"/>
    <p:sldId xmlns:r="http://schemas.openxmlformats.org/officeDocument/2006/relationships" id="261" r:id="R0e42b22c3d5e4071"/>
    <p:sldId xmlns:r="http://schemas.openxmlformats.org/officeDocument/2006/relationships" id="262" r:id="Raf57d6d62ddb4f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cbb83b792c4f69" /><Relationship Type="http://schemas.openxmlformats.org/officeDocument/2006/relationships/slide" Target="/ppt/slides/slide1.xml" Id="R4980f3c52698446c" /><Relationship Type="http://schemas.openxmlformats.org/officeDocument/2006/relationships/slide" Target="/ppt/slides/slide2.xml" Id="R39e023b24ec24b6f" /><Relationship Type="http://schemas.openxmlformats.org/officeDocument/2006/relationships/slide" Target="/ppt/slides/slide3.xml" Id="Rda2d992e132f49b0" /><Relationship Type="http://schemas.openxmlformats.org/officeDocument/2006/relationships/slide" Target="/ppt/slides/slide4.xml" Id="Re1dcbca4263f4c4f" /><Relationship Type="http://schemas.openxmlformats.org/officeDocument/2006/relationships/slide" Target="/ppt/slides/slide5.xml" Id="Rd228e94b4878483c" /><Relationship Type="http://schemas.openxmlformats.org/officeDocument/2006/relationships/slide" Target="/ppt/slides/slide6.xml" Id="R0e42b22c3d5e4071" /><Relationship Type="http://schemas.openxmlformats.org/officeDocument/2006/relationships/slide" Target="/ppt/slides/slide7.xml" Id="Raf57d6d62ddb4f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263555bdb94c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21b6565544ac2" /><Relationship Type="http://schemas.openxmlformats.org/officeDocument/2006/relationships/theme" Target="/ppt/slideMasters/theme/theme1.xml" Id="Rc91e1d7143de44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021b6565544a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b860dbba141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3253acca540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95d72e16143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40ba6162644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1116286584b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5226905a44d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eb7a2df2b43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ANDERSEN &amp; SØNN RØRLEGGERFORRETNING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&amp; SØNN RØRLEGGERFORRETNING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&amp; SØNN RØRLEGGERFORRETNING AS ble etablert [år] og holder til i Kleppestø.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&amp; SØNN RØRLEGGERFORRETNING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&amp; SØNN RØRLEGGERFORRETNING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&amp; SØNN RØRLEGGERFORRETNING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32 915 794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2 358 866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1 932 860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6 728 045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13 592 846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&amp; SØNN RØRLEGGERFORRETNING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&amp; SØNN HOLDING AS  –  91,0 %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SAMMEN INVEST AS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&amp; SØNN RØRLEGGERFORRETNING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Juvikflaten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5308 Kleppestø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15 19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post@rorandersen.no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942 032 846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&amp; SØNN RØRLEGGERFORRETNING AS</a:t>
            </a:r>
          </a:p>
        </p:txBody>
      </p:sp>
    </p:spTree>
  </p:cSld>
  <p:clrMapOvr>
    <a:masterClrMapping xmlns:a="http://schemas.openxmlformats.org/drawingml/2006/main"/>
  </p:clrMapOvr>
</p:sld>
</file>