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7e775fba5a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632bc5e0a94419"/>
  </p:sldMasterIdLst>
  <p:sldIdLst>
    <p:sldId xmlns:r="http://schemas.openxmlformats.org/officeDocument/2006/relationships" id="256" r:id="R76927afb89334137"/>
    <p:sldId xmlns:r="http://schemas.openxmlformats.org/officeDocument/2006/relationships" id="257" r:id="Rf2a33d9a62094717"/>
    <p:sldId xmlns:r="http://schemas.openxmlformats.org/officeDocument/2006/relationships" id="258" r:id="Ra36a57d9c3f04d16"/>
    <p:sldId xmlns:r="http://schemas.openxmlformats.org/officeDocument/2006/relationships" id="259" r:id="R98df40b3ad074a43"/>
    <p:sldId xmlns:r="http://schemas.openxmlformats.org/officeDocument/2006/relationships" id="260" r:id="Raf4bd5e760b7405c"/>
    <p:sldId xmlns:r="http://schemas.openxmlformats.org/officeDocument/2006/relationships" id="261" r:id="Rb0330f5fbf964645"/>
    <p:sldId xmlns:r="http://schemas.openxmlformats.org/officeDocument/2006/relationships" id="262" r:id="Rad344e206c45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32bc5e0a94419" /><Relationship Type="http://schemas.openxmlformats.org/officeDocument/2006/relationships/slide" Target="/ppt/slides/slide1.xml" Id="R76927afb89334137" /><Relationship Type="http://schemas.openxmlformats.org/officeDocument/2006/relationships/slide" Target="/ppt/slides/slide2.xml" Id="Rf2a33d9a62094717" /><Relationship Type="http://schemas.openxmlformats.org/officeDocument/2006/relationships/slide" Target="/ppt/slides/slide3.xml" Id="Ra36a57d9c3f04d16" /><Relationship Type="http://schemas.openxmlformats.org/officeDocument/2006/relationships/slide" Target="/ppt/slides/slide4.xml" Id="R98df40b3ad074a43" /><Relationship Type="http://schemas.openxmlformats.org/officeDocument/2006/relationships/slide" Target="/ppt/slides/slide5.xml" Id="Raf4bd5e760b7405c" /><Relationship Type="http://schemas.openxmlformats.org/officeDocument/2006/relationships/slide" Target="/ppt/slides/slide6.xml" Id="Rb0330f5fbf964645" /><Relationship Type="http://schemas.openxmlformats.org/officeDocument/2006/relationships/slide" Target="/ppt/slides/slide7.xml" Id="Rad344e206c45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5328017ce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e6d357b4549be" /><Relationship Type="http://schemas.openxmlformats.org/officeDocument/2006/relationships/theme" Target="/ppt/slideMasters/theme/theme1.xml" Id="R00e3cf349116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2e6d357b4549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69f24c3fd4a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425988f934f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2ec8bd9ab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653b6bed847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28c6b73ac41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2fd3d65164e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7208d5f3e40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HAMILTON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HAMILTON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HAMILTON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HAMILTON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HAMILTON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HAMILTON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4 646 224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7 974 776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HAMILTON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HAMILTON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Brønnumveien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942 081 391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HAMILTON AS</a:t>
            </a:r>
          </a:p>
        </p:txBody>
      </p:sp>
    </p:spTree>
  </p:cSld>
  <p:clrMapOvr>
    <a:masterClrMapping xmlns:a="http://schemas.openxmlformats.org/drawingml/2006/main"/>
  </p:clrMapOvr>
</p:sld>
</file>