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f57b691456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7a9db0b5204db8"/>
  </p:sldMasterIdLst>
  <p:sldIdLst>
    <p:sldId xmlns:r="http://schemas.openxmlformats.org/officeDocument/2006/relationships" id="256" r:id="Rff43b230baec442a"/>
    <p:sldId xmlns:r="http://schemas.openxmlformats.org/officeDocument/2006/relationships" id="257" r:id="R5ed125a8625a466c"/>
    <p:sldId xmlns:r="http://schemas.openxmlformats.org/officeDocument/2006/relationships" id="258" r:id="R2bc1c380b70e4765"/>
    <p:sldId xmlns:r="http://schemas.openxmlformats.org/officeDocument/2006/relationships" id="259" r:id="R946a29d1a2574160"/>
    <p:sldId xmlns:r="http://schemas.openxmlformats.org/officeDocument/2006/relationships" id="260" r:id="R52017f8da68044a8"/>
    <p:sldId xmlns:r="http://schemas.openxmlformats.org/officeDocument/2006/relationships" id="261" r:id="Rc04036446e054647"/>
    <p:sldId xmlns:r="http://schemas.openxmlformats.org/officeDocument/2006/relationships" id="262" r:id="R88ec9bdb672441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a9db0b5204db8" /><Relationship Type="http://schemas.openxmlformats.org/officeDocument/2006/relationships/slide" Target="/ppt/slides/slide1.xml" Id="Rff43b230baec442a" /><Relationship Type="http://schemas.openxmlformats.org/officeDocument/2006/relationships/slide" Target="/ppt/slides/slide2.xml" Id="R5ed125a8625a466c" /><Relationship Type="http://schemas.openxmlformats.org/officeDocument/2006/relationships/slide" Target="/ppt/slides/slide3.xml" Id="R2bc1c380b70e4765" /><Relationship Type="http://schemas.openxmlformats.org/officeDocument/2006/relationships/slide" Target="/ppt/slides/slide4.xml" Id="R946a29d1a2574160" /><Relationship Type="http://schemas.openxmlformats.org/officeDocument/2006/relationships/slide" Target="/ppt/slides/slide5.xml" Id="R52017f8da68044a8" /><Relationship Type="http://schemas.openxmlformats.org/officeDocument/2006/relationships/slide" Target="/ppt/slides/slide6.xml" Id="Rc04036446e054647" /><Relationship Type="http://schemas.openxmlformats.org/officeDocument/2006/relationships/slide" Target="/ppt/slides/slide7.xml" Id="R88ec9bdb672441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288210367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9f352beb54ab3" /><Relationship Type="http://schemas.openxmlformats.org/officeDocument/2006/relationships/theme" Target="/ppt/slideMasters/theme/theme1.xml" Id="R007412dc357241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29f352beb5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8eaa8de45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53fc0a88f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04967fb9d43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430818fc246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1d16f4a13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b5414d346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630f6187f4b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HETOR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HETOR REGNSKAPSSERVICE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11 902 433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4 289 139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KÅRE TORFINN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RAGNE MARTHE 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GRAVDAHL AMUND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73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hetor@hetor.no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942 099 975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