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245c8e81c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945b44fb34225"/>
  </p:sldMasterIdLst>
  <p:sldIdLst>
    <p:sldId xmlns:r="http://schemas.openxmlformats.org/officeDocument/2006/relationships" id="256" r:id="Rc01947f7488e492e"/>
    <p:sldId xmlns:r="http://schemas.openxmlformats.org/officeDocument/2006/relationships" id="257" r:id="Rb166836f2b22455b"/>
    <p:sldId xmlns:r="http://schemas.openxmlformats.org/officeDocument/2006/relationships" id="258" r:id="R586c9bc5b92d4253"/>
    <p:sldId xmlns:r="http://schemas.openxmlformats.org/officeDocument/2006/relationships" id="259" r:id="R90d2b980eb574d3e"/>
    <p:sldId xmlns:r="http://schemas.openxmlformats.org/officeDocument/2006/relationships" id="260" r:id="Rd5e645bd433f42c4"/>
    <p:sldId xmlns:r="http://schemas.openxmlformats.org/officeDocument/2006/relationships" id="261" r:id="R215264e8612f4037"/>
    <p:sldId xmlns:r="http://schemas.openxmlformats.org/officeDocument/2006/relationships" id="262" r:id="R07893e0de592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945b44fb34225" /><Relationship Type="http://schemas.openxmlformats.org/officeDocument/2006/relationships/slide" Target="/ppt/slides/slide1.xml" Id="Rc01947f7488e492e" /><Relationship Type="http://schemas.openxmlformats.org/officeDocument/2006/relationships/slide" Target="/ppt/slides/slide2.xml" Id="Rb166836f2b22455b" /><Relationship Type="http://schemas.openxmlformats.org/officeDocument/2006/relationships/slide" Target="/ppt/slides/slide3.xml" Id="R586c9bc5b92d4253" /><Relationship Type="http://schemas.openxmlformats.org/officeDocument/2006/relationships/slide" Target="/ppt/slides/slide4.xml" Id="R90d2b980eb574d3e" /><Relationship Type="http://schemas.openxmlformats.org/officeDocument/2006/relationships/slide" Target="/ppt/slides/slide5.xml" Id="Rd5e645bd433f42c4" /><Relationship Type="http://schemas.openxmlformats.org/officeDocument/2006/relationships/slide" Target="/ppt/slides/slide6.xml" Id="R215264e8612f4037" /><Relationship Type="http://schemas.openxmlformats.org/officeDocument/2006/relationships/slide" Target="/ppt/slides/slide7.xml" Id="R07893e0de592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707e3e8a4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a817d681474b" /><Relationship Type="http://schemas.openxmlformats.org/officeDocument/2006/relationships/theme" Target="/ppt/slideMasters/theme/theme1.xml" Id="R461982b0210b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ea817d681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b54cbc558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aef4d514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e717ef89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0691e40f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155236aa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d6248334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8c772187c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MASKIN AS ble etablert [år] og holder til i Vevang.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15 867 720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6 914 253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6494 Vevang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82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nenerlan@online.no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942 144 326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MASKIN AS</a:t>
            </a:r>
          </a:p>
        </p:txBody>
      </p:sp>
    </p:spTree>
  </p:cSld>
  <p:clrMapOvr>
    <a:masterClrMapping xmlns:a="http://schemas.openxmlformats.org/drawingml/2006/main"/>
  </p:clrMapOvr>
</p:sld>
</file>