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97505fdf4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5f2466b8348c5"/>
  </p:sldMasterIdLst>
  <p:sldIdLst>
    <p:sldId xmlns:r="http://schemas.openxmlformats.org/officeDocument/2006/relationships" id="256" r:id="Rc033bb31b3b94185"/>
    <p:sldId xmlns:r="http://schemas.openxmlformats.org/officeDocument/2006/relationships" id="257" r:id="Rdabb4dc7898e4e8b"/>
    <p:sldId xmlns:r="http://schemas.openxmlformats.org/officeDocument/2006/relationships" id="258" r:id="R1ca1341c293b43e1"/>
    <p:sldId xmlns:r="http://schemas.openxmlformats.org/officeDocument/2006/relationships" id="259" r:id="R399e57663a754b47"/>
    <p:sldId xmlns:r="http://schemas.openxmlformats.org/officeDocument/2006/relationships" id="260" r:id="R158615551d054363"/>
    <p:sldId xmlns:r="http://schemas.openxmlformats.org/officeDocument/2006/relationships" id="261" r:id="Rbf579a79836d40c2"/>
    <p:sldId xmlns:r="http://schemas.openxmlformats.org/officeDocument/2006/relationships" id="262" r:id="R47895784aaac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5f2466b8348c5" /><Relationship Type="http://schemas.openxmlformats.org/officeDocument/2006/relationships/slide" Target="/ppt/slides/slide1.xml" Id="Rc033bb31b3b94185" /><Relationship Type="http://schemas.openxmlformats.org/officeDocument/2006/relationships/slide" Target="/ppt/slides/slide2.xml" Id="Rdabb4dc7898e4e8b" /><Relationship Type="http://schemas.openxmlformats.org/officeDocument/2006/relationships/slide" Target="/ppt/slides/slide3.xml" Id="R1ca1341c293b43e1" /><Relationship Type="http://schemas.openxmlformats.org/officeDocument/2006/relationships/slide" Target="/ppt/slides/slide4.xml" Id="R399e57663a754b47" /><Relationship Type="http://schemas.openxmlformats.org/officeDocument/2006/relationships/slide" Target="/ppt/slides/slide5.xml" Id="R158615551d054363" /><Relationship Type="http://schemas.openxmlformats.org/officeDocument/2006/relationships/slide" Target="/ppt/slides/slide6.xml" Id="Rbf579a79836d40c2" /><Relationship Type="http://schemas.openxmlformats.org/officeDocument/2006/relationships/slide" Target="/ppt/slides/slide7.xml" Id="R47895784aaac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991e92695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c24ae5b7d4f1c" /><Relationship Type="http://schemas.openxmlformats.org/officeDocument/2006/relationships/theme" Target="/ppt/slideMasters/theme/theme1.xml" Id="R544300ff9f93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c24ae5b7d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8bda124a9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45d0a25f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3e2935d4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db58cd52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fb188fad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b4ecc746f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0bad7bd1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 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BRUK AS ble etablert [år] og holder til i Lysekloster.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13 770 313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13 388 474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MORTEN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TORE HENRIK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BRUK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Drangsvegen 345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5215 Lysekloster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942 207 093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BRUK AS</a:t>
            </a:r>
          </a:p>
        </p:txBody>
      </p:sp>
    </p:spTree>
  </p:cSld>
  <p:clrMapOvr>
    <a:masterClrMapping xmlns:a="http://schemas.openxmlformats.org/drawingml/2006/main"/>
  </p:clrMapOvr>
</p:sld>
</file>