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3377b8f685246c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8e4b433b65e4613"/>
  </p:sldMasterIdLst>
  <p:sldIdLst>
    <p:sldId xmlns:r="http://schemas.openxmlformats.org/officeDocument/2006/relationships" id="256" r:id="R9160d7736af14823"/>
    <p:sldId xmlns:r="http://schemas.openxmlformats.org/officeDocument/2006/relationships" id="257" r:id="Rea422c8c885c40fa"/>
    <p:sldId xmlns:r="http://schemas.openxmlformats.org/officeDocument/2006/relationships" id="258" r:id="R609fc88666cb41dc"/>
    <p:sldId xmlns:r="http://schemas.openxmlformats.org/officeDocument/2006/relationships" id="259" r:id="R42f583588b944f54"/>
    <p:sldId xmlns:r="http://schemas.openxmlformats.org/officeDocument/2006/relationships" id="260" r:id="R4ca5afdd4ad94210"/>
    <p:sldId xmlns:r="http://schemas.openxmlformats.org/officeDocument/2006/relationships" id="261" r:id="R3065cbda0af5470e"/>
    <p:sldId xmlns:r="http://schemas.openxmlformats.org/officeDocument/2006/relationships" id="262" r:id="R553fdf08265a442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e4b433b65e4613" /><Relationship Type="http://schemas.openxmlformats.org/officeDocument/2006/relationships/slide" Target="/ppt/slides/slide1.xml" Id="R9160d7736af14823" /><Relationship Type="http://schemas.openxmlformats.org/officeDocument/2006/relationships/slide" Target="/ppt/slides/slide2.xml" Id="Rea422c8c885c40fa" /><Relationship Type="http://schemas.openxmlformats.org/officeDocument/2006/relationships/slide" Target="/ppt/slides/slide3.xml" Id="R609fc88666cb41dc" /><Relationship Type="http://schemas.openxmlformats.org/officeDocument/2006/relationships/slide" Target="/ppt/slides/slide4.xml" Id="R42f583588b944f54" /><Relationship Type="http://schemas.openxmlformats.org/officeDocument/2006/relationships/slide" Target="/ppt/slides/slide5.xml" Id="R4ca5afdd4ad94210" /><Relationship Type="http://schemas.openxmlformats.org/officeDocument/2006/relationships/slide" Target="/ppt/slides/slide6.xml" Id="R3065cbda0af5470e" /><Relationship Type="http://schemas.openxmlformats.org/officeDocument/2006/relationships/slide" Target="/ppt/slides/slide7.xml" Id="R553fdf08265a442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a1dde65da841b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37648ca25544a5" /><Relationship Type="http://schemas.openxmlformats.org/officeDocument/2006/relationships/theme" Target="/ppt/slideMasters/theme/theme1.xml" Id="R1d85512332494ed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f37648ca25544a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a89faa7e154bf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0bee80948e499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23e1f1f13243f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a5a58791334f8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100004f81a4a9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2e970605bd4fd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33f6c973cf40f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HØYDE TEKNIKK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HØYDE 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HØYDE TEKNIKK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HØYDE 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HØYDE 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HØYDE 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133 216 447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16 706 516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5 879 420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51 004 328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255 104 509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HØYDE 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HØYDE SERVICE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HØYDE 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Sydinga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4636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942 241 992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HØYDE TEKNIKK AS</a:t>
            </a:r>
          </a:p>
        </p:txBody>
      </p:sp>
    </p:spTree>
  </p:cSld>
  <p:clrMapOvr>
    <a:masterClrMapping xmlns:a="http://schemas.openxmlformats.org/drawingml/2006/main"/>
  </p:clrMapOvr>
</p:sld>
</file>