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e18dbda1224f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b1b51247f64719"/>
  </p:sldMasterIdLst>
  <p:sldIdLst>
    <p:sldId xmlns:r="http://schemas.openxmlformats.org/officeDocument/2006/relationships" id="256" r:id="R236c5c78043d4892"/>
    <p:sldId xmlns:r="http://schemas.openxmlformats.org/officeDocument/2006/relationships" id="257" r:id="R3e1ea77d963f4fc5"/>
    <p:sldId xmlns:r="http://schemas.openxmlformats.org/officeDocument/2006/relationships" id="258" r:id="R0243fad8d79c465d"/>
    <p:sldId xmlns:r="http://schemas.openxmlformats.org/officeDocument/2006/relationships" id="259" r:id="Rce87e228a654403a"/>
    <p:sldId xmlns:r="http://schemas.openxmlformats.org/officeDocument/2006/relationships" id="260" r:id="R9b64be1cb9a34156"/>
    <p:sldId xmlns:r="http://schemas.openxmlformats.org/officeDocument/2006/relationships" id="261" r:id="R3e8ecc7fdbe24721"/>
    <p:sldId xmlns:r="http://schemas.openxmlformats.org/officeDocument/2006/relationships" id="262" r:id="R5663a811fa694c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1b51247f64719" /><Relationship Type="http://schemas.openxmlformats.org/officeDocument/2006/relationships/slide" Target="/ppt/slides/slide1.xml" Id="R236c5c78043d4892" /><Relationship Type="http://schemas.openxmlformats.org/officeDocument/2006/relationships/slide" Target="/ppt/slides/slide2.xml" Id="R3e1ea77d963f4fc5" /><Relationship Type="http://schemas.openxmlformats.org/officeDocument/2006/relationships/slide" Target="/ppt/slides/slide3.xml" Id="R0243fad8d79c465d" /><Relationship Type="http://schemas.openxmlformats.org/officeDocument/2006/relationships/slide" Target="/ppt/slides/slide4.xml" Id="Rce87e228a654403a" /><Relationship Type="http://schemas.openxmlformats.org/officeDocument/2006/relationships/slide" Target="/ppt/slides/slide5.xml" Id="R9b64be1cb9a34156" /><Relationship Type="http://schemas.openxmlformats.org/officeDocument/2006/relationships/slide" Target="/ppt/slides/slide6.xml" Id="R3e8ecc7fdbe24721" /><Relationship Type="http://schemas.openxmlformats.org/officeDocument/2006/relationships/slide" Target="/ppt/slides/slide7.xml" Id="R5663a811fa694c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0667c197d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473da7a44f90" /><Relationship Type="http://schemas.openxmlformats.org/officeDocument/2006/relationships/theme" Target="/ppt/slideMasters/theme/theme1.xml" Id="R015b68a00ac3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d473da7a4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2f71f45ff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176c8713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611bf185c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746ddcc3044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6d5ed887b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f7729177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7d255afe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DYNATEC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 GROUP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18 868 725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59 941 309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81 895 098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J.F. HOLDING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 OLAV FILTVEDT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FILTVEDT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 GROUP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 INVEST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Rakkestadveien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dynatec@dynatec.no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www.dynatec.no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942 256 183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DYNATEC GROUP AS</a:t>
            </a:r>
          </a:p>
        </p:txBody>
      </p:sp>
    </p:spTree>
  </p:cSld>
  <p:clrMapOvr>
    <a:masterClrMapping xmlns:a="http://schemas.openxmlformats.org/drawingml/2006/main"/>
  </p:clrMapOvr>
</p:sld>
</file>