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3c10e6f19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0c1a3d5294d73"/>
  </p:sldMasterIdLst>
  <p:sldIdLst>
    <p:sldId xmlns:r="http://schemas.openxmlformats.org/officeDocument/2006/relationships" id="256" r:id="Rd02f708061884880"/>
    <p:sldId xmlns:r="http://schemas.openxmlformats.org/officeDocument/2006/relationships" id="257" r:id="Ra8089ae773544595"/>
    <p:sldId xmlns:r="http://schemas.openxmlformats.org/officeDocument/2006/relationships" id="258" r:id="R28a6096cf94041bc"/>
    <p:sldId xmlns:r="http://schemas.openxmlformats.org/officeDocument/2006/relationships" id="259" r:id="R27b0e6c04514434b"/>
    <p:sldId xmlns:r="http://schemas.openxmlformats.org/officeDocument/2006/relationships" id="260" r:id="Rfb9284f9f9e34dcf"/>
    <p:sldId xmlns:r="http://schemas.openxmlformats.org/officeDocument/2006/relationships" id="261" r:id="Rf731d161e2e147c7"/>
    <p:sldId xmlns:r="http://schemas.openxmlformats.org/officeDocument/2006/relationships" id="262" r:id="Rc85a74e02aab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0c1a3d5294d73" /><Relationship Type="http://schemas.openxmlformats.org/officeDocument/2006/relationships/slide" Target="/ppt/slides/slide1.xml" Id="Rd02f708061884880" /><Relationship Type="http://schemas.openxmlformats.org/officeDocument/2006/relationships/slide" Target="/ppt/slides/slide2.xml" Id="Ra8089ae773544595" /><Relationship Type="http://schemas.openxmlformats.org/officeDocument/2006/relationships/slide" Target="/ppt/slides/slide3.xml" Id="R28a6096cf94041bc" /><Relationship Type="http://schemas.openxmlformats.org/officeDocument/2006/relationships/slide" Target="/ppt/slides/slide4.xml" Id="R27b0e6c04514434b" /><Relationship Type="http://schemas.openxmlformats.org/officeDocument/2006/relationships/slide" Target="/ppt/slides/slide5.xml" Id="Rfb9284f9f9e34dcf" /><Relationship Type="http://schemas.openxmlformats.org/officeDocument/2006/relationships/slide" Target="/ppt/slides/slide6.xml" Id="Rf731d161e2e147c7" /><Relationship Type="http://schemas.openxmlformats.org/officeDocument/2006/relationships/slide" Target="/ppt/slides/slide7.xml" Id="Rc85a74e02aab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b3cdea0f2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864b87a740c3" /><Relationship Type="http://schemas.openxmlformats.org/officeDocument/2006/relationships/theme" Target="/ppt/slideMasters/theme/theme1.xml" Id="Reff9dcda64d6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4864b87a7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1b8f8414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287a7ce9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b61e2b01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bd3108b7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6731924c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7f585080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742ccd038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NAGEL ALNE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NAGEL ALNE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NAGEL ALNE AS ble etablert [år] og holder til i Vikebygd.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NAGEL ALNE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NAGEL ALNE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NAGEL ALNE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NAGEL ALNE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AGNAR NAGELL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HANS PETTER NAGELL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NAGEL ALNE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5568 Vikebygd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93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aalne@frisurf.no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942 265 344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NAGEL ALNE AS</a:t>
            </a:r>
          </a:p>
        </p:txBody>
      </p:sp>
    </p:spTree>
  </p:cSld>
  <p:clrMapOvr>
    <a:masterClrMapping xmlns:a="http://schemas.openxmlformats.org/drawingml/2006/main"/>
  </p:clrMapOvr>
</p:sld>
</file>