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0738839b4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66b3a06564923"/>
  </p:sldMasterIdLst>
  <p:sldIdLst>
    <p:sldId xmlns:r="http://schemas.openxmlformats.org/officeDocument/2006/relationships" id="256" r:id="R9f1198d16ad0401f"/>
    <p:sldId xmlns:r="http://schemas.openxmlformats.org/officeDocument/2006/relationships" id="257" r:id="R86d537616bb44dd5"/>
    <p:sldId xmlns:r="http://schemas.openxmlformats.org/officeDocument/2006/relationships" id="258" r:id="Rbfb8c5ee72a447de"/>
    <p:sldId xmlns:r="http://schemas.openxmlformats.org/officeDocument/2006/relationships" id="259" r:id="R7ba192c252fe48ab"/>
    <p:sldId xmlns:r="http://schemas.openxmlformats.org/officeDocument/2006/relationships" id="260" r:id="R35089d59ed454788"/>
    <p:sldId xmlns:r="http://schemas.openxmlformats.org/officeDocument/2006/relationships" id="261" r:id="R16591b0142224672"/>
    <p:sldId xmlns:r="http://schemas.openxmlformats.org/officeDocument/2006/relationships" id="262" r:id="R840839cd9c96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66b3a06564923" /><Relationship Type="http://schemas.openxmlformats.org/officeDocument/2006/relationships/slide" Target="/ppt/slides/slide1.xml" Id="R9f1198d16ad0401f" /><Relationship Type="http://schemas.openxmlformats.org/officeDocument/2006/relationships/slide" Target="/ppt/slides/slide2.xml" Id="R86d537616bb44dd5" /><Relationship Type="http://schemas.openxmlformats.org/officeDocument/2006/relationships/slide" Target="/ppt/slides/slide3.xml" Id="Rbfb8c5ee72a447de" /><Relationship Type="http://schemas.openxmlformats.org/officeDocument/2006/relationships/slide" Target="/ppt/slides/slide4.xml" Id="R7ba192c252fe48ab" /><Relationship Type="http://schemas.openxmlformats.org/officeDocument/2006/relationships/slide" Target="/ppt/slides/slide5.xml" Id="R35089d59ed454788" /><Relationship Type="http://schemas.openxmlformats.org/officeDocument/2006/relationships/slide" Target="/ppt/slides/slide6.xml" Id="R16591b0142224672" /><Relationship Type="http://schemas.openxmlformats.org/officeDocument/2006/relationships/slide" Target="/ppt/slides/slide7.xml" Id="R840839cd9c96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aacf0eb13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51a3e1cf497c" /><Relationship Type="http://schemas.openxmlformats.org/officeDocument/2006/relationships/theme" Target="/ppt/slideMasters/theme/theme1.xml" Id="R79dacf7fe292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051a3e1cf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d3833674d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53ff378d9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fc0e1af0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853d26fe6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dc0f9597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4c0fee7f1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dbb9e4ee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 P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 P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1 523 547 290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71 701 415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55 968 039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110 463 737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371 028 987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CONSULT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AGRONOMEN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SUND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FUNK ALEXANDER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STÅLE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RWM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post@npbygg.no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942 273 711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P BYGG AS</a:t>
            </a:r>
          </a:p>
        </p:txBody>
      </p:sp>
    </p:spTree>
  </p:cSld>
  <p:clrMapOvr>
    <a:masterClrMapping xmlns:a="http://schemas.openxmlformats.org/drawingml/2006/main"/>
  </p:clrMapOvr>
</p:sld>
</file>