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2f1a937a23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364da685d4dad"/>
  </p:sldMasterIdLst>
  <p:sldIdLst>
    <p:sldId xmlns:r="http://schemas.openxmlformats.org/officeDocument/2006/relationships" id="256" r:id="Re8e9ea66cca24216"/>
    <p:sldId xmlns:r="http://schemas.openxmlformats.org/officeDocument/2006/relationships" id="257" r:id="R0969039fc03646c4"/>
    <p:sldId xmlns:r="http://schemas.openxmlformats.org/officeDocument/2006/relationships" id="258" r:id="R23626db4ae8b41a4"/>
    <p:sldId xmlns:r="http://schemas.openxmlformats.org/officeDocument/2006/relationships" id="259" r:id="R04879d51486e4795"/>
    <p:sldId xmlns:r="http://schemas.openxmlformats.org/officeDocument/2006/relationships" id="260" r:id="R1c31576e3c0048a2"/>
    <p:sldId xmlns:r="http://schemas.openxmlformats.org/officeDocument/2006/relationships" id="261" r:id="Re3b3704ce5b242e9"/>
    <p:sldId xmlns:r="http://schemas.openxmlformats.org/officeDocument/2006/relationships" id="262" r:id="R343dbe02c7cd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364da685d4dad" /><Relationship Type="http://schemas.openxmlformats.org/officeDocument/2006/relationships/slide" Target="/ppt/slides/slide1.xml" Id="Re8e9ea66cca24216" /><Relationship Type="http://schemas.openxmlformats.org/officeDocument/2006/relationships/slide" Target="/ppt/slides/slide2.xml" Id="R0969039fc03646c4" /><Relationship Type="http://schemas.openxmlformats.org/officeDocument/2006/relationships/slide" Target="/ppt/slides/slide3.xml" Id="R23626db4ae8b41a4" /><Relationship Type="http://schemas.openxmlformats.org/officeDocument/2006/relationships/slide" Target="/ppt/slides/slide4.xml" Id="R04879d51486e4795" /><Relationship Type="http://schemas.openxmlformats.org/officeDocument/2006/relationships/slide" Target="/ppt/slides/slide5.xml" Id="R1c31576e3c0048a2" /><Relationship Type="http://schemas.openxmlformats.org/officeDocument/2006/relationships/slide" Target="/ppt/slides/slide6.xml" Id="Re3b3704ce5b242e9" /><Relationship Type="http://schemas.openxmlformats.org/officeDocument/2006/relationships/slide" Target="/ppt/slides/slide7.xml" Id="R343dbe02c7cd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5e0c1d5b9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26a9bafce4650" /><Relationship Type="http://schemas.openxmlformats.org/officeDocument/2006/relationships/theme" Target="/ppt/slideMasters/theme/theme1.xml" Id="Rbfcc9bee83f1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26a9bafce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ca27ea12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99ad5f8dc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16af0dab7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f247e37944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a085c7e7d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872a5bcfa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16bddc2f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BYGG PROSJEKT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 PROSJEKT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BYGG PROSJEKT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 PROSJEKT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 PROSJEKT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 PROSJEKT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8 874 315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3 636 833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 PROSJEKT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FYLKESNES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 PROSJEKT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10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942 306 504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BYGG PROSJEKT</a:t>
            </a:r>
          </a:p>
        </p:txBody>
      </p:sp>
    </p:spTree>
  </p:cSld>
  <p:clrMapOvr>
    <a:masterClrMapping xmlns:a="http://schemas.openxmlformats.org/drawingml/2006/main"/>
  </p:clrMapOvr>
</p:sld>
</file>