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dc8b9511d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4ee926b5f49c4"/>
  </p:sldMasterIdLst>
  <p:sldIdLst>
    <p:sldId xmlns:r="http://schemas.openxmlformats.org/officeDocument/2006/relationships" id="256" r:id="Rcbe1d8180c1d48a3"/>
    <p:sldId xmlns:r="http://schemas.openxmlformats.org/officeDocument/2006/relationships" id="257" r:id="R0d2d0bd288c0490c"/>
    <p:sldId xmlns:r="http://schemas.openxmlformats.org/officeDocument/2006/relationships" id="258" r:id="R508e7c9c1c98443c"/>
    <p:sldId xmlns:r="http://schemas.openxmlformats.org/officeDocument/2006/relationships" id="259" r:id="Rfa334049c4e040f9"/>
    <p:sldId xmlns:r="http://schemas.openxmlformats.org/officeDocument/2006/relationships" id="260" r:id="Rf743ae739a734629"/>
    <p:sldId xmlns:r="http://schemas.openxmlformats.org/officeDocument/2006/relationships" id="261" r:id="Rf79ca6e8b8c44750"/>
    <p:sldId xmlns:r="http://schemas.openxmlformats.org/officeDocument/2006/relationships" id="262" r:id="R18bdcb106fed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4ee926b5f49c4" /><Relationship Type="http://schemas.openxmlformats.org/officeDocument/2006/relationships/slide" Target="/ppt/slides/slide1.xml" Id="Rcbe1d8180c1d48a3" /><Relationship Type="http://schemas.openxmlformats.org/officeDocument/2006/relationships/slide" Target="/ppt/slides/slide2.xml" Id="R0d2d0bd288c0490c" /><Relationship Type="http://schemas.openxmlformats.org/officeDocument/2006/relationships/slide" Target="/ppt/slides/slide3.xml" Id="R508e7c9c1c98443c" /><Relationship Type="http://schemas.openxmlformats.org/officeDocument/2006/relationships/slide" Target="/ppt/slides/slide4.xml" Id="Rfa334049c4e040f9" /><Relationship Type="http://schemas.openxmlformats.org/officeDocument/2006/relationships/slide" Target="/ppt/slides/slide5.xml" Id="Rf743ae739a734629" /><Relationship Type="http://schemas.openxmlformats.org/officeDocument/2006/relationships/slide" Target="/ppt/slides/slide6.xml" Id="Rf79ca6e8b8c44750" /><Relationship Type="http://schemas.openxmlformats.org/officeDocument/2006/relationships/slide" Target="/ppt/slides/slide7.xml" Id="R18bdcb106fed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e4769c699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419e195d24221" /><Relationship Type="http://schemas.openxmlformats.org/officeDocument/2006/relationships/theme" Target="/ppt/slideMasters/theme/theme1.xml" Id="R93a0221040b7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419e195d2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3ba07e2ce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db3f43274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b0120c7f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2ad8b586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f5719886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85c6202f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b7899a97d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