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7da2ceded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2ac5b6ded4795"/>
  </p:sldMasterIdLst>
  <p:sldIdLst>
    <p:sldId xmlns:r="http://schemas.openxmlformats.org/officeDocument/2006/relationships" id="256" r:id="R8f56b1a6ea3c4c6a"/>
    <p:sldId xmlns:r="http://schemas.openxmlformats.org/officeDocument/2006/relationships" id="257" r:id="R05beae0f300b4e46"/>
    <p:sldId xmlns:r="http://schemas.openxmlformats.org/officeDocument/2006/relationships" id="258" r:id="R3841c02695b141ec"/>
    <p:sldId xmlns:r="http://schemas.openxmlformats.org/officeDocument/2006/relationships" id="259" r:id="Rcbf70898b4934f0c"/>
    <p:sldId xmlns:r="http://schemas.openxmlformats.org/officeDocument/2006/relationships" id="260" r:id="R8d90e5665f5246f4"/>
    <p:sldId xmlns:r="http://schemas.openxmlformats.org/officeDocument/2006/relationships" id="261" r:id="Rdd411f27c84d440c"/>
    <p:sldId xmlns:r="http://schemas.openxmlformats.org/officeDocument/2006/relationships" id="262" r:id="R42b6f1e344ba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2ac5b6ded4795" /><Relationship Type="http://schemas.openxmlformats.org/officeDocument/2006/relationships/slide" Target="/ppt/slides/slide1.xml" Id="R8f56b1a6ea3c4c6a" /><Relationship Type="http://schemas.openxmlformats.org/officeDocument/2006/relationships/slide" Target="/ppt/slides/slide2.xml" Id="R05beae0f300b4e46" /><Relationship Type="http://schemas.openxmlformats.org/officeDocument/2006/relationships/slide" Target="/ppt/slides/slide3.xml" Id="R3841c02695b141ec" /><Relationship Type="http://schemas.openxmlformats.org/officeDocument/2006/relationships/slide" Target="/ppt/slides/slide4.xml" Id="Rcbf70898b4934f0c" /><Relationship Type="http://schemas.openxmlformats.org/officeDocument/2006/relationships/slide" Target="/ppt/slides/slide5.xml" Id="R8d90e5665f5246f4" /><Relationship Type="http://schemas.openxmlformats.org/officeDocument/2006/relationships/slide" Target="/ppt/slides/slide6.xml" Id="Rdd411f27c84d440c" /><Relationship Type="http://schemas.openxmlformats.org/officeDocument/2006/relationships/slide" Target="/ppt/slides/slide7.xml" Id="R42b6f1e344ba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20bb18d54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5ddabd2a4a73" /><Relationship Type="http://schemas.openxmlformats.org/officeDocument/2006/relationships/theme" Target="/ppt/slideMasters/theme/theme1.xml" Id="R1ee66c27f872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b5ddabd2a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45cf6bd5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f8fcfa5a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14f6a0ee5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1f036abb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922ed34d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e6ffa856a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828c92aef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ALLFUG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ALLFUG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51 460 074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10 221 067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8 235 110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26 691 313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post@allfug.no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942 322 704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