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55978d64e34e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4d7bd873984505"/>
  </p:sldMasterIdLst>
  <p:sldIdLst>
    <p:sldId xmlns:r="http://schemas.openxmlformats.org/officeDocument/2006/relationships" id="256" r:id="Rd9203a610cd94c32"/>
    <p:sldId xmlns:r="http://schemas.openxmlformats.org/officeDocument/2006/relationships" id="257" r:id="R0f3860a32d6b488f"/>
    <p:sldId xmlns:r="http://schemas.openxmlformats.org/officeDocument/2006/relationships" id="258" r:id="R527aee6cc6aa4bb2"/>
    <p:sldId xmlns:r="http://schemas.openxmlformats.org/officeDocument/2006/relationships" id="259" r:id="R1dc346d16c744808"/>
    <p:sldId xmlns:r="http://schemas.openxmlformats.org/officeDocument/2006/relationships" id="260" r:id="R1fda99f7edf84f33"/>
    <p:sldId xmlns:r="http://schemas.openxmlformats.org/officeDocument/2006/relationships" id="261" r:id="Re4563b0deced4dba"/>
    <p:sldId xmlns:r="http://schemas.openxmlformats.org/officeDocument/2006/relationships" id="262" r:id="R75b76272d88049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4d7bd873984505" /><Relationship Type="http://schemas.openxmlformats.org/officeDocument/2006/relationships/slide" Target="/ppt/slides/slide1.xml" Id="Rd9203a610cd94c32" /><Relationship Type="http://schemas.openxmlformats.org/officeDocument/2006/relationships/slide" Target="/ppt/slides/slide2.xml" Id="R0f3860a32d6b488f" /><Relationship Type="http://schemas.openxmlformats.org/officeDocument/2006/relationships/slide" Target="/ppt/slides/slide3.xml" Id="R527aee6cc6aa4bb2" /><Relationship Type="http://schemas.openxmlformats.org/officeDocument/2006/relationships/slide" Target="/ppt/slides/slide4.xml" Id="R1dc346d16c744808" /><Relationship Type="http://schemas.openxmlformats.org/officeDocument/2006/relationships/slide" Target="/ppt/slides/slide5.xml" Id="R1fda99f7edf84f33" /><Relationship Type="http://schemas.openxmlformats.org/officeDocument/2006/relationships/slide" Target="/ppt/slides/slide6.xml" Id="Re4563b0deced4dba" /><Relationship Type="http://schemas.openxmlformats.org/officeDocument/2006/relationships/slide" Target="/ppt/slides/slide7.xml" Id="R75b76272d88049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3dbe7398f94d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15bd964374c2f" /><Relationship Type="http://schemas.openxmlformats.org/officeDocument/2006/relationships/theme" Target="/ppt/slideMasters/theme/theme1.xml" Id="Ra7531cc72cc847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315bd964374c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867da37d74d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6edecb2d049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938a6a7c14c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32c249adc44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60d91920a47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18cbf500c4f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1d8246d1d49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KLEPSVIK &amp; SØNN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KLEPSVIK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KLEPSVIK &amp; SØNN AS ble etablert [år] og holder til i Steinsland.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KLEPSVIK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KLEPSVIK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KLEPSVIK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16 208 390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656 426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3 023 770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23 733 395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26 914 935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KLEPSVIK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KLEPSVIK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KLEPSVIK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KLEPSVIK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KLEPSVIK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Forlandsvegen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5379 Steinsland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33 87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post@klepsvik-sonn.no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www.klepsvik-sonn.no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942 338 333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KLEPSVIK &amp; SØNN AS</a:t>
            </a:r>
          </a:p>
        </p:txBody>
      </p:sp>
    </p:spTree>
  </p:cSld>
  <p:clrMapOvr>
    <a:masterClrMapping xmlns:a="http://schemas.openxmlformats.org/drawingml/2006/main"/>
  </p:clrMapOvr>
</p:sld>
</file>