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16edd250e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d9d07389949e6"/>
  </p:sldMasterIdLst>
  <p:sldIdLst>
    <p:sldId xmlns:r="http://schemas.openxmlformats.org/officeDocument/2006/relationships" id="256" r:id="R102001532c4642e4"/>
    <p:sldId xmlns:r="http://schemas.openxmlformats.org/officeDocument/2006/relationships" id="257" r:id="R79ee0db0cda144b6"/>
    <p:sldId xmlns:r="http://schemas.openxmlformats.org/officeDocument/2006/relationships" id="258" r:id="R30b9f3a5d8f3428b"/>
    <p:sldId xmlns:r="http://schemas.openxmlformats.org/officeDocument/2006/relationships" id="259" r:id="Rf0ec1af02a0e4c01"/>
    <p:sldId xmlns:r="http://schemas.openxmlformats.org/officeDocument/2006/relationships" id="260" r:id="Rdee840c7a3a2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d9d07389949e6" /><Relationship Type="http://schemas.openxmlformats.org/officeDocument/2006/relationships/slide" Target="/ppt/slides/slide1.xml" Id="R102001532c4642e4" /><Relationship Type="http://schemas.openxmlformats.org/officeDocument/2006/relationships/slide" Target="/ppt/slides/slide2.xml" Id="R79ee0db0cda144b6" /><Relationship Type="http://schemas.openxmlformats.org/officeDocument/2006/relationships/slide" Target="/ppt/slides/slide3.xml" Id="R30b9f3a5d8f3428b" /><Relationship Type="http://schemas.openxmlformats.org/officeDocument/2006/relationships/slide" Target="/ppt/slides/slide4.xml" Id="Rf0ec1af02a0e4c01" /><Relationship Type="http://schemas.openxmlformats.org/officeDocument/2006/relationships/slide" Target="/ppt/slides/slide5.xml" Id="Rdee840c7a3a2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e5f7d02c0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02bd25dd44a20" /><Relationship Type="http://schemas.openxmlformats.org/officeDocument/2006/relationships/theme" Target="/ppt/slideMasters/theme/theme1.xml" Id="R8bee5bd9d449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02bd25dd4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90892287a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606960c5a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c2a1e5218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11271b98f44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dd4951980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KOMMUNE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3616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942 402 465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