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6febb7033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e32c6732f4de4"/>
  </p:sldMasterIdLst>
  <p:sldIdLst>
    <p:sldId xmlns:r="http://schemas.openxmlformats.org/officeDocument/2006/relationships" id="256" r:id="R87b613b4f88b41eb"/>
    <p:sldId xmlns:r="http://schemas.openxmlformats.org/officeDocument/2006/relationships" id="257" r:id="Ra3e5c7045fb7492f"/>
    <p:sldId xmlns:r="http://schemas.openxmlformats.org/officeDocument/2006/relationships" id="258" r:id="R8b766b1a2c8d4a26"/>
    <p:sldId xmlns:r="http://schemas.openxmlformats.org/officeDocument/2006/relationships" id="259" r:id="R3a1cae0905124991"/>
    <p:sldId xmlns:r="http://schemas.openxmlformats.org/officeDocument/2006/relationships" id="260" r:id="Re8414399185c4b56"/>
    <p:sldId xmlns:r="http://schemas.openxmlformats.org/officeDocument/2006/relationships" id="261" r:id="Rbc313e2b9234464f"/>
    <p:sldId xmlns:r="http://schemas.openxmlformats.org/officeDocument/2006/relationships" id="262" r:id="R7df37085f8c8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e32c6732f4de4" /><Relationship Type="http://schemas.openxmlformats.org/officeDocument/2006/relationships/slide" Target="/ppt/slides/slide1.xml" Id="R87b613b4f88b41eb" /><Relationship Type="http://schemas.openxmlformats.org/officeDocument/2006/relationships/slide" Target="/ppt/slides/slide2.xml" Id="Ra3e5c7045fb7492f" /><Relationship Type="http://schemas.openxmlformats.org/officeDocument/2006/relationships/slide" Target="/ppt/slides/slide3.xml" Id="R8b766b1a2c8d4a26" /><Relationship Type="http://schemas.openxmlformats.org/officeDocument/2006/relationships/slide" Target="/ppt/slides/slide4.xml" Id="R3a1cae0905124991" /><Relationship Type="http://schemas.openxmlformats.org/officeDocument/2006/relationships/slide" Target="/ppt/slides/slide5.xml" Id="Re8414399185c4b56" /><Relationship Type="http://schemas.openxmlformats.org/officeDocument/2006/relationships/slide" Target="/ppt/slides/slide6.xml" Id="Rbc313e2b9234464f" /><Relationship Type="http://schemas.openxmlformats.org/officeDocument/2006/relationships/slide" Target="/ppt/slides/slide7.xml" Id="R7df37085f8c8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21d7164e1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9bbb9531d4e86" /><Relationship Type="http://schemas.openxmlformats.org/officeDocument/2006/relationships/theme" Target="/ppt/slideMasters/theme/theme1.xml" Id="R6b19e8e76ae3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9bbb9531d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c581021a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bdb76f293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bec55451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3d5cc752d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894f5ad02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b1a7dcb8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6714f980b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ØKONOMI &amp; 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ØKONOMI &amp; HR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27 721 112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4 253 853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4 432 457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9 066 995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TROMMAKLAKKEN AS  –  57,6 %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AMROMH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MISS CAVA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AISUN HOLDING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KAYSA HOLDING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LKN HOLDING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Vikan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942 442 106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