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b9da7fc1d46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8c8a823e80474c"/>
  </p:sldMasterIdLst>
  <p:sldIdLst>
    <p:sldId xmlns:r="http://schemas.openxmlformats.org/officeDocument/2006/relationships" id="256" r:id="R35c4272341a9468d"/>
    <p:sldId xmlns:r="http://schemas.openxmlformats.org/officeDocument/2006/relationships" id="257" r:id="Rbd3e5dac074e4103"/>
    <p:sldId xmlns:r="http://schemas.openxmlformats.org/officeDocument/2006/relationships" id="258" r:id="R3626bcec692e4ccc"/>
    <p:sldId xmlns:r="http://schemas.openxmlformats.org/officeDocument/2006/relationships" id="259" r:id="R6a7174d4217546eb"/>
    <p:sldId xmlns:r="http://schemas.openxmlformats.org/officeDocument/2006/relationships" id="260" r:id="Rf583e34f8a7b46e2"/>
    <p:sldId xmlns:r="http://schemas.openxmlformats.org/officeDocument/2006/relationships" id="261" r:id="R746e2b1b297a409e"/>
    <p:sldId xmlns:r="http://schemas.openxmlformats.org/officeDocument/2006/relationships" id="262" r:id="R1c71ed72ea374a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c8a823e80474c" /><Relationship Type="http://schemas.openxmlformats.org/officeDocument/2006/relationships/slide" Target="/ppt/slides/slide1.xml" Id="R35c4272341a9468d" /><Relationship Type="http://schemas.openxmlformats.org/officeDocument/2006/relationships/slide" Target="/ppt/slides/slide2.xml" Id="Rbd3e5dac074e4103" /><Relationship Type="http://schemas.openxmlformats.org/officeDocument/2006/relationships/slide" Target="/ppt/slides/slide3.xml" Id="R3626bcec692e4ccc" /><Relationship Type="http://schemas.openxmlformats.org/officeDocument/2006/relationships/slide" Target="/ppt/slides/slide4.xml" Id="R6a7174d4217546eb" /><Relationship Type="http://schemas.openxmlformats.org/officeDocument/2006/relationships/slide" Target="/ppt/slides/slide5.xml" Id="Rf583e34f8a7b46e2" /><Relationship Type="http://schemas.openxmlformats.org/officeDocument/2006/relationships/slide" Target="/ppt/slides/slide6.xml" Id="R746e2b1b297a409e" /><Relationship Type="http://schemas.openxmlformats.org/officeDocument/2006/relationships/slide" Target="/ppt/slides/slide7.xml" Id="R1c71ed72ea374a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b39ba334d4e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934a890014610" /><Relationship Type="http://schemas.openxmlformats.org/officeDocument/2006/relationships/theme" Target="/ppt/slideMasters/theme/theme1.xml" Id="Rde130b98203a45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934a8900146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67ced519d4c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021948b00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7926f2c8640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0b2e789cd45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6bbe13f2147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49adb85f24e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9566e87b9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AGAIA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AGAIA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715 097 576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29 832 243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24 183 565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88 047 835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297 185 056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AGAIA GROUP AS  –  92,6 %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SMEDBO HOLDING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LYNGTROLLA INVEST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BØVOLDEN HOLDING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STØA LISA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88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post@agaia.no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www.agaia.no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942 493 894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AGAIA AS</a:t>
            </a:r>
          </a:p>
        </p:txBody>
      </p:sp>
    </p:spTree>
  </p:cSld>
  <p:clrMapOvr>
    <a:masterClrMapping xmlns:a="http://schemas.openxmlformats.org/drawingml/2006/main"/>
  </p:clrMapOvr>
</p:sld>
</file>