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2e9c45aa1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0c9206e4145d4"/>
  </p:sldMasterIdLst>
  <p:sldIdLst>
    <p:sldId xmlns:r="http://schemas.openxmlformats.org/officeDocument/2006/relationships" id="256" r:id="R958bb6cde1ea48d0"/>
    <p:sldId xmlns:r="http://schemas.openxmlformats.org/officeDocument/2006/relationships" id="257" r:id="Rdab3bcd3e2ce4b38"/>
    <p:sldId xmlns:r="http://schemas.openxmlformats.org/officeDocument/2006/relationships" id="258" r:id="Reb59b48a64d5445f"/>
    <p:sldId xmlns:r="http://schemas.openxmlformats.org/officeDocument/2006/relationships" id="259" r:id="R6cd91f5bbb7e42d2"/>
    <p:sldId xmlns:r="http://schemas.openxmlformats.org/officeDocument/2006/relationships" id="260" r:id="R9b527e2441d245d9"/>
    <p:sldId xmlns:r="http://schemas.openxmlformats.org/officeDocument/2006/relationships" id="261" r:id="R5227196905d34acb"/>
    <p:sldId xmlns:r="http://schemas.openxmlformats.org/officeDocument/2006/relationships" id="262" r:id="Rfe987aefe4e2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0c9206e4145d4" /><Relationship Type="http://schemas.openxmlformats.org/officeDocument/2006/relationships/slide" Target="/ppt/slides/slide1.xml" Id="R958bb6cde1ea48d0" /><Relationship Type="http://schemas.openxmlformats.org/officeDocument/2006/relationships/slide" Target="/ppt/slides/slide2.xml" Id="Rdab3bcd3e2ce4b38" /><Relationship Type="http://schemas.openxmlformats.org/officeDocument/2006/relationships/slide" Target="/ppt/slides/slide3.xml" Id="Reb59b48a64d5445f" /><Relationship Type="http://schemas.openxmlformats.org/officeDocument/2006/relationships/slide" Target="/ppt/slides/slide4.xml" Id="R6cd91f5bbb7e42d2" /><Relationship Type="http://schemas.openxmlformats.org/officeDocument/2006/relationships/slide" Target="/ppt/slides/slide5.xml" Id="R9b527e2441d245d9" /><Relationship Type="http://schemas.openxmlformats.org/officeDocument/2006/relationships/slide" Target="/ppt/slides/slide6.xml" Id="R5227196905d34acb" /><Relationship Type="http://schemas.openxmlformats.org/officeDocument/2006/relationships/slide" Target="/ppt/slides/slide7.xml" Id="Rfe987aefe4e2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cb810344c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5c68b37941c2" /><Relationship Type="http://schemas.openxmlformats.org/officeDocument/2006/relationships/theme" Target="/ppt/slideMasters/theme/theme1.xml" Id="R25e002fff432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05c68b379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3741d35c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472e03d7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2d484945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ea68a8b0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018847a1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2c9f27369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74c67672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BJERKLIND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BJERKLIND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188 379 486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13 951 583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46 989 113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106 702 923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RECOVER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KAMRIK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117 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18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post@bjerk-lindbygg.no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www.bjerk-lindbygg.no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942 528 531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BJERKLIND BYGG AS</a:t>
            </a:r>
          </a:p>
        </p:txBody>
      </p:sp>
    </p:spTree>
  </p:cSld>
  <p:clrMapOvr>
    <a:masterClrMapping xmlns:a="http://schemas.openxmlformats.org/drawingml/2006/main"/>
  </p:clrMapOvr>
</p:sld>
</file>