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849e76a704b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05a3dfcf24603"/>
  </p:sldMasterIdLst>
  <p:sldIdLst>
    <p:sldId xmlns:r="http://schemas.openxmlformats.org/officeDocument/2006/relationships" id="256" r:id="Rd0f2e8db18764263"/>
    <p:sldId xmlns:r="http://schemas.openxmlformats.org/officeDocument/2006/relationships" id="257" r:id="R50a67957bb424a13"/>
    <p:sldId xmlns:r="http://schemas.openxmlformats.org/officeDocument/2006/relationships" id="258" r:id="Rf54cb0d692cf439e"/>
    <p:sldId xmlns:r="http://schemas.openxmlformats.org/officeDocument/2006/relationships" id="259" r:id="Re23fccf4246d408f"/>
    <p:sldId xmlns:r="http://schemas.openxmlformats.org/officeDocument/2006/relationships" id="260" r:id="R080b9ca3ec1940dc"/>
    <p:sldId xmlns:r="http://schemas.openxmlformats.org/officeDocument/2006/relationships" id="261" r:id="R4bee98dcc5a7479c"/>
    <p:sldId xmlns:r="http://schemas.openxmlformats.org/officeDocument/2006/relationships" id="262" r:id="R9a944b68103a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05a3dfcf24603" /><Relationship Type="http://schemas.openxmlformats.org/officeDocument/2006/relationships/slide" Target="/ppt/slides/slide1.xml" Id="Rd0f2e8db18764263" /><Relationship Type="http://schemas.openxmlformats.org/officeDocument/2006/relationships/slide" Target="/ppt/slides/slide2.xml" Id="R50a67957bb424a13" /><Relationship Type="http://schemas.openxmlformats.org/officeDocument/2006/relationships/slide" Target="/ppt/slides/slide3.xml" Id="Rf54cb0d692cf439e" /><Relationship Type="http://schemas.openxmlformats.org/officeDocument/2006/relationships/slide" Target="/ppt/slides/slide4.xml" Id="Re23fccf4246d408f" /><Relationship Type="http://schemas.openxmlformats.org/officeDocument/2006/relationships/slide" Target="/ppt/slides/slide5.xml" Id="R080b9ca3ec1940dc" /><Relationship Type="http://schemas.openxmlformats.org/officeDocument/2006/relationships/slide" Target="/ppt/slides/slide6.xml" Id="R4bee98dcc5a7479c" /><Relationship Type="http://schemas.openxmlformats.org/officeDocument/2006/relationships/slide" Target="/ppt/slides/slide7.xml" Id="R9a944b68103a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8ad36101c4d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6a775f45f4541" /><Relationship Type="http://schemas.openxmlformats.org/officeDocument/2006/relationships/theme" Target="/ppt/slideMasters/theme/theme1.xml" Id="Re01c5ba9e23c4c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6a775f45f45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52a85d1144c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40c81a819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6cc61118c42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a1027a1c643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1aa818534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e3533baf14e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dea1de668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BORO-BYGG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BORO-BYGG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BORO-BYGG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BORO-BYGG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BORO-BYGG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BORO-BYGG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5 608 695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−541 552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−419 470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4 374 640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5 761 903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BORO-BYGG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PREBEN ERHARDT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BORO-BYGG A/S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MARYON MICHAL ANTONI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PLESE BOJAN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BERGLIE INGER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BORO-BYGG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Hovfaret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96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firma@borobygg.no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942 587 031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BORO-BYGG A/S</a:t>
            </a:r>
          </a:p>
        </p:txBody>
      </p:sp>
    </p:spTree>
  </p:cSld>
  <p:clrMapOvr>
    <a:masterClrMapping xmlns:a="http://schemas.openxmlformats.org/drawingml/2006/main"/>
  </p:clrMapOvr>
</p:sld>
</file>