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14c9ba5232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3d28496e54985"/>
  </p:sldMasterIdLst>
  <p:sldIdLst>
    <p:sldId xmlns:r="http://schemas.openxmlformats.org/officeDocument/2006/relationships" id="256" r:id="Ra236c872a9324e2e"/>
    <p:sldId xmlns:r="http://schemas.openxmlformats.org/officeDocument/2006/relationships" id="257" r:id="R16bddaf09b174706"/>
    <p:sldId xmlns:r="http://schemas.openxmlformats.org/officeDocument/2006/relationships" id="258" r:id="Rdfa0975eea204998"/>
    <p:sldId xmlns:r="http://schemas.openxmlformats.org/officeDocument/2006/relationships" id="259" r:id="R79b48ecbd7274899"/>
    <p:sldId xmlns:r="http://schemas.openxmlformats.org/officeDocument/2006/relationships" id="260" r:id="Rd977c3d69bbc48d4"/>
    <p:sldId xmlns:r="http://schemas.openxmlformats.org/officeDocument/2006/relationships" id="261" r:id="R5a205c9bf0c345d8"/>
    <p:sldId xmlns:r="http://schemas.openxmlformats.org/officeDocument/2006/relationships" id="262" r:id="Rc27ecf6c8a264e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3d28496e54985" /><Relationship Type="http://schemas.openxmlformats.org/officeDocument/2006/relationships/slide" Target="/ppt/slides/slide1.xml" Id="Ra236c872a9324e2e" /><Relationship Type="http://schemas.openxmlformats.org/officeDocument/2006/relationships/slide" Target="/ppt/slides/slide2.xml" Id="R16bddaf09b174706" /><Relationship Type="http://schemas.openxmlformats.org/officeDocument/2006/relationships/slide" Target="/ppt/slides/slide3.xml" Id="Rdfa0975eea204998" /><Relationship Type="http://schemas.openxmlformats.org/officeDocument/2006/relationships/slide" Target="/ppt/slides/slide4.xml" Id="R79b48ecbd7274899" /><Relationship Type="http://schemas.openxmlformats.org/officeDocument/2006/relationships/slide" Target="/ppt/slides/slide5.xml" Id="Rd977c3d69bbc48d4" /><Relationship Type="http://schemas.openxmlformats.org/officeDocument/2006/relationships/slide" Target="/ppt/slides/slide6.xml" Id="R5a205c9bf0c345d8" /><Relationship Type="http://schemas.openxmlformats.org/officeDocument/2006/relationships/slide" Target="/ppt/slides/slide7.xml" Id="Rc27ecf6c8a264e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650284c00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649f4cc6c4c0b" /><Relationship Type="http://schemas.openxmlformats.org/officeDocument/2006/relationships/theme" Target="/ppt/slideMasters/theme/theme1.xml" Id="R76d54b590e84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2649f4cc6c4c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8c0388419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5c7696111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1205c68f745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d59a12cc14e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ac6c00f7242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e66c6869b4a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2d4cae2b4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FORLAGSFINANS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FORLAGSFINANS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FORLAGSFINANS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FORLAGSFINANS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FORLAGSFINANS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FORLAGSFINANS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328 179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25 768 995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26 159 901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FORLAGSFINANS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SMITH-SIMONSEN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SMITH-SIMONSEN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FORLAGSFINANS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69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942 605 455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FORLAGSFINANS</a:t>
            </a:r>
          </a:p>
        </p:txBody>
      </p:sp>
    </p:spTree>
  </p:cSld>
  <p:clrMapOvr>
    <a:masterClrMapping xmlns:a="http://schemas.openxmlformats.org/drawingml/2006/main"/>
  </p:clrMapOvr>
</p:sld>
</file>