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be2b411b97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6a06dc07cf496e"/>
  </p:sldMasterIdLst>
  <p:sldIdLst>
    <p:sldId xmlns:r="http://schemas.openxmlformats.org/officeDocument/2006/relationships" id="256" r:id="R422eacda21474ca0"/>
    <p:sldId xmlns:r="http://schemas.openxmlformats.org/officeDocument/2006/relationships" id="257" r:id="Re7c0940a52ef42ca"/>
    <p:sldId xmlns:r="http://schemas.openxmlformats.org/officeDocument/2006/relationships" id="258" r:id="R6329da4661484582"/>
    <p:sldId xmlns:r="http://schemas.openxmlformats.org/officeDocument/2006/relationships" id="259" r:id="R587debd4af9542e1"/>
    <p:sldId xmlns:r="http://schemas.openxmlformats.org/officeDocument/2006/relationships" id="260" r:id="R4403724180d5452c"/>
    <p:sldId xmlns:r="http://schemas.openxmlformats.org/officeDocument/2006/relationships" id="261" r:id="Re25e2074ab414e02"/>
    <p:sldId xmlns:r="http://schemas.openxmlformats.org/officeDocument/2006/relationships" id="262" r:id="Rfe08385fa365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a06dc07cf496e" /><Relationship Type="http://schemas.openxmlformats.org/officeDocument/2006/relationships/slide" Target="/ppt/slides/slide1.xml" Id="R422eacda21474ca0" /><Relationship Type="http://schemas.openxmlformats.org/officeDocument/2006/relationships/slide" Target="/ppt/slides/slide2.xml" Id="Re7c0940a52ef42ca" /><Relationship Type="http://schemas.openxmlformats.org/officeDocument/2006/relationships/slide" Target="/ppt/slides/slide3.xml" Id="R6329da4661484582" /><Relationship Type="http://schemas.openxmlformats.org/officeDocument/2006/relationships/slide" Target="/ppt/slides/slide4.xml" Id="R587debd4af9542e1" /><Relationship Type="http://schemas.openxmlformats.org/officeDocument/2006/relationships/slide" Target="/ppt/slides/slide5.xml" Id="R4403724180d5452c" /><Relationship Type="http://schemas.openxmlformats.org/officeDocument/2006/relationships/slide" Target="/ppt/slides/slide6.xml" Id="Re25e2074ab414e02" /><Relationship Type="http://schemas.openxmlformats.org/officeDocument/2006/relationships/slide" Target="/ppt/slides/slide7.xml" Id="Rfe08385fa365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f788e7c52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887d6c6a4b4c" /><Relationship Type="http://schemas.openxmlformats.org/officeDocument/2006/relationships/theme" Target="/ppt/slideMasters/theme/theme1.xml" Id="R05083906b080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d2887d6c6a4b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5a6b42d0a4b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e7374f69a4b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c60aa292640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bdc78c0556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6fab8885a43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244a7a8bb48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d8909f4b543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TENDEN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TENDEN TRANSPORT AS ble etablert [år] og holder til i Stryn.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105 065 840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5 028 773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4 398 658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17 404 605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35 692 045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STRYN DAMPSKIPSEKSPEDISJON AS  –  92,2 %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BRYNESTAD INGE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Visnesvegen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6783 Stryn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87 69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942 623 232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TENDEN TRANSPORT AS</a:t>
            </a:r>
          </a:p>
        </p:txBody>
      </p:sp>
    </p:spTree>
  </p:cSld>
  <p:clrMapOvr>
    <a:masterClrMapping xmlns:a="http://schemas.openxmlformats.org/drawingml/2006/main"/>
  </p:clrMapOvr>
</p:sld>
</file>