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6277360c594a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e82ca1570642f3"/>
  </p:sldMasterIdLst>
  <p:sldIdLst>
    <p:sldId xmlns:r="http://schemas.openxmlformats.org/officeDocument/2006/relationships" id="256" r:id="Rca65771b0cfc4b3b"/>
    <p:sldId xmlns:r="http://schemas.openxmlformats.org/officeDocument/2006/relationships" id="257" r:id="R92d8199aaf654988"/>
    <p:sldId xmlns:r="http://schemas.openxmlformats.org/officeDocument/2006/relationships" id="258" r:id="R065c2b7278f54f78"/>
    <p:sldId xmlns:r="http://schemas.openxmlformats.org/officeDocument/2006/relationships" id="259" r:id="R22a2b20387224128"/>
    <p:sldId xmlns:r="http://schemas.openxmlformats.org/officeDocument/2006/relationships" id="260" r:id="R36e82e30e5954c92"/>
    <p:sldId xmlns:r="http://schemas.openxmlformats.org/officeDocument/2006/relationships" id="261" r:id="Rf9309466b8ad4855"/>
    <p:sldId xmlns:r="http://schemas.openxmlformats.org/officeDocument/2006/relationships" id="262" r:id="R2a3bdbfa8de640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82ca1570642f3" /><Relationship Type="http://schemas.openxmlformats.org/officeDocument/2006/relationships/slide" Target="/ppt/slides/slide1.xml" Id="Rca65771b0cfc4b3b" /><Relationship Type="http://schemas.openxmlformats.org/officeDocument/2006/relationships/slide" Target="/ppt/slides/slide2.xml" Id="R92d8199aaf654988" /><Relationship Type="http://schemas.openxmlformats.org/officeDocument/2006/relationships/slide" Target="/ppt/slides/slide3.xml" Id="R065c2b7278f54f78" /><Relationship Type="http://schemas.openxmlformats.org/officeDocument/2006/relationships/slide" Target="/ppt/slides/slide4.xml" Id="R22a2b20387224128" /><Relationship Type="http://schemas.openxmlformats.org/officeDocument/2006/relationships/slide" Target="/ppt/slides/slide5.xml" Id="R36e82e30e5954c92" /><Relationship Type="http://schemas.openxmlformats.org/officeDocument/2006/relationships/slide" Target="/ppt/slides/slide6.xml" Id="Rf9309466b8ad4855" /><Relationship Type="http://schemas.openxmlformats.org/officeDocument/2006/relationships/slide" Target="/ppt/slides/slide7.xml" Id="R2a3bdbfa8de640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7a5af2d7943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94d78150640af" /><Relationship Type="http://schemas.openxmlformats.org/officeDocument/2006/relationships/theme" Target="/ppt/slideMasters/theme/theme1.xml" Id="R0502a9e7ed0b4c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b94d78150640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935c7f41b46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1f5b0382e42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5994f401546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9c8ddac6243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67ec3d86648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ba7c0084347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907df631949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ØRSHALL AS ble etablert [år] og holder til i Søndeled.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18 722 024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15 208 356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14 253 476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210 672 340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214 038 128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BACH ROGER ISKOW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4990 Søndeled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roger@letti.no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942 633 475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