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7690e6dbbd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88a9c637be4f45"/>
  </p:sldMasterIdLst>
  <p:sldIdLst>
    <p:sldId xmlns:r="http://schemas.openxmlformats.org/officeDocument/2006/relationships" id="256" r:id="R3c3cf75cbe2648ef"/>
    <p:sldId xmlns:r="http://schemas.openxmlformats.org/officeDocument/2006/relationships" id="257" r:id="Rbe069c1a0ed541fc"/>
    <p:sldId xmlns:r="http://schemas.openxmlformats.org/officeDocument/2006/relationships" id="258" r:id="R261a6fe09f2c406e"/>
    <p:sldId xmlns:r="http://schemas.openxmlformats.org/officeDocument/2006/relationships" id="259" r:id="Rcbaef769b78c4702"/>
    <p:sldId xmlns:r="http://schemas.openxmlformats.org/officeDocument/2006/relationships" id="260" r:id="R5441561d31ff45b7"/>
    <p:sldId xmlns:r="http://schemas.openxmlformats.org/officeDocument/2006/relationships" id="261" r:id="Ra2f9c23ca8d74808"/>
    <p:sldId xmlns:r="http://schemas.openxmlformats.org/officeDocument/2006/relationships" id="262" r:id="R40245945d0c5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8a9c637be4f45" /><Relationship Type="http://schemas.openxmlformats.org/officeDocument/2006/relationships/slide" Target="/ppt/slides/slide1.xml" Id="R3c3cf75cbe2648ef" /><Relationship Type="http://schemas.openxmlformats.org/officeDocument/2006/relationships/slide" Target="/ppt/slides/slide2.xml" Id="Rbe069c1a0ed541fc" /><Relationship Type="http://schemas.openxmlformats.org/officeDocument/2006/relationships/slide" Target="/ppt/slides/slide3.xml" Id="R261a6fe09f2c406e" /><Relationship Type="http://schemas.openxmlformats.org/officeDocument/2006/relationships/slide" Target="/ppt/slides/slide4.xml" Id="Rcbaef769b78c4702" /><Relationship Type="http://schemas.openxmlformats.org/officeDocument/2006/relationships/slide" Target="/ppt/slides/slide5.xml" Id="R5441561d31ff45b7" /><Relationship Type="http://schemas.openxmlformats.org/officeDocument/2006/relationships/slide" Target="/ppt/slides/slide6.xml" Id="Ra2f9c23ca8d74808" /><Relationship Type="http://schemas.openxmlformats.org/officeDocument/2006/relationships/slide" Target="/ppt/slides/slide7.xml" Id="R40245945d0c5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f433f9b1c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de08fafdb47b4" /><Relationship Type="http://schemas.openxmlformats.org/officeDocument/2006/relationships/theme" Target="/ppt/slideMasters/theme/theme1.xml" Id="Rc6d537423b6e46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de08fafdb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f20c05194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a88b97703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67f2aefd44c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94f24e40240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4447558e54c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9f2e50ae749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a0ae350d8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PROSJEKTUTVIKLING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PROSJEKTUTVIKLING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 PROSJEKTUTVIKLING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PROSJEKTUTVIKLING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PROSJEKTUTVIKLING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PROSJEKTUTVIKLING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17 791 255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23 706 504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PROSJEKTUTVIKLING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PROSJEKTUTVIKLING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942 668 775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PROSJEKTUTVIKLING AS</a:t>
            </a:r>
          </a:p>
        </p:txBody>
      </p:sp>
    </p:spTree>
  </p:cSld>
  <p:clrMapOvr>
    <a:masterClrMapping xmlns:a="http://schemas.openxmlformats.org/drawingml/2006/main"/>
  </p:clrMapOvr>
</p:sld>
</file>