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ebf06942bb47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60ae03921a47d8"/>
  </p:sldMasterIdLst>
  <p:sldIdLst>
    <p:sldId xmlns:r="http://schemas.openxmlformats.org/officeDocument/2006/relationships" id="256" r:id="R2db46a538f114e9f"/>
    <p:sldId xmlns:r="http://schemas.openxmlformats.org/officeDocument/2006/relationships" id="257" r:id="Rf9857a0398d14b10"/>
    <p:sldId xmlns:r="http://schemas.openxmlformats.org/officeDocument/2006/relationships" id="258" r:id="R64fe88d2de7042f4"/>
    <p:sldId xmlns:r="http://schemas.openxmlformats.org/officeDocument/2006/relationships" id="259" r:id="R317467c34e8d4073"/>
    <p:sldId xmlns:r="http://schemas.openxmlformats.org/officeDocument/2006/relationships" id="260" r:id="Re50723b6c4d54f95"/>
    <p:sldId xmlns:r="http://schemas.openxmlformats.org/officeDocument/2006/relationships" id="261" r:id="R30183c1e67fe4d41"/>
    <p:sldId xmlns:r="http://schemas.openxmlformats.org/officeDocument/2006/relationships" id="262" r:id="R51976c1b150349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0ae03921a47d8" /><Relationship Type="http://schemas.openxmlformats.org/officeDocument/2006/relationships/slide" Target="/ppt/slides/slide1.xml" Id="R2db46a538f114e9f" /><Relationship Type="http://schemas.openxmlformats.org/officeDocument/2006/relationships/slide" Target="/ppt/slides/slide2.xml" Id="Rf9857a0398d14b10" /><Relationship Type="http://schemas.openxmlformats.org/officeDocument/2006/relationships/slide" Target="/ppt/slides/slide3.xml" Id="R64fe88d2de7042f4" /><Relationship Type="http://schemas.openxmlformats.org/officeDocument/2006/relationships/slide" Target="/ppt/slides/slide4.xml" Id="R317467c34e8d4073" /><Relationship Type="http://schemas.openxmlformats.org/officeDocument/2006/relationships/slide" Target="/ppt/slides/slide5.xml" Id="Re50723b6c4d54f95" /><Relationship Type="http://schemas.openxmlformats.org/officeDocument/2006/relationships/slide" Target="/ppt/slides/slide6.xml" Id="R30183c1e67fe4d41" /><Relationship Type="http://schemas.openxmlformats.org/officeDocument/2006/relationships/slide" Target="/ppt/slides/slide7.xml" Id="R51976c1b150349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9b3d2f5ab47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2a6463102408c" /><Relationship Type="http://schemas.openxmlformats.org/officeDocument/2006/relationships/theme" Target="/ppt/slideMasters/theme/theme1.xml" Id="R14db8b3903b646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c2a646310240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ba902bff746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9db8f58654c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03b8d257f46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b4cc25c0d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5a8396b0a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04b45dfa347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e8e5168c942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REIDAR MOEN ENTREPRENØRFORRETNING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MOEN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MOEN ENTREPRENØRFORRETNING AS ble etablert [år] og holder til i Fiskum.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MOEN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MOEN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MOEN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11 854 860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4 438 067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5 702 924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MOEN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ROGER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MORTEN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MOEN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Fiskeløs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3322 Fiskum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83 19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942 681 038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MOEN ENTREPRENØRFORRETNING AS</a:t>
            </a:r>
          </a:p>
        </p:txBody>
      </p:sp>
    </p:spTree>
  </p:cSld>
  <p:clrMapOvr>
    <a:masterClrMapping xmlns:a="http://schemas.openxmlformats.org/drawingml/2006/main"/>
  </p:clrMapOvr>
</p:sld>
</file>