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103c366f7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eccf433724600"/>
  </p:sldMasterIdLst>
  <p:sldIdLst>
    <p:sldId xmlns:r="http://schemas.openxmlformats.org/officeDocument/2006/relationships" id="256" r:id="R2b5a75122b944857"/>
    <p:sldId xmlns:r="http://schemas.openxmlformats.org/officeDocument/2006/relationships" id="257" r:id="R6c5b8c3042d14787"/>
    <p:sldId xmlns:r="http://schemas.openxmlformats.org/officeDocument/2006/relationships" id="258" r:id="R194fea4bf2a9488f"/>
    <p:sldId xmlns:r="http://schemas.openxmlformats.org/officeDocument/2006/relationships" id="259" r:id="R54678e738c714e5b"/>
    <p:sldId xmlns:r="http://schemas.openxmlformats.org/officeDocument/2006/relationships" id="260" r:id="Rbad6ca9adbe845e9"/>
    <p:sldId xmlns:r="http://schemas.openxmlformats.org/officeDocument/2006/relationships" id="261" r:id="Rd5d13305df304ec3"/>
    <p:sldId xmlns:r="http://schemas.openxmlformats.org/officeDocument/2006/relationships" id="262" r:id="R70868e1cb604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eccf433724600" /><Relationship Type="http://schemas.openxmlformats.org/officeDocument/2006/relationships/slide" Target="/ppt/slides/slide1.xml" Id="R2b5a75122b944857" /><Relationship Type="http://schemas.openxmlformats.org/officeDocument/2006/relationships/slide" Target="/ppt/slides/slide2.xml" Id="R6c5b8c3042d14787" /><Relationship Type="http://schemas.openxmlformats.org/officeDocument/2006/relationships/slide" Target="/ppt/slides/slide3.xml" Id="R194fea4bf2a9488f" /><Relationship Type="http://schemas.openxmlformats.org/officeDocument/2006/relationships/slide" Target="/ppt/slides/slide4.xml" Id="R54678e738c714e5b" /><Relationship Type="http://schemas.openxmlformats.org/officeDocument/2006/relationships/slide" Target="/ppt/slides/slide5.xml" Id="Rbad6ca9adbe845e9" /><Relationship Type="http://schemas.openxmlformats.org/officeDocument/2006/relationships/slide" Target="/ppt/slides/slide6.xml" Id="Rd5d13305df304ec3" /><Relationship Type="http://schemas.openxmlformats.org/officeDocument/2006/relationships/slide" Target="/ppt/slides/slide7.xml" Id="R70868e1cb604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1cfefae4b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c3b738f554186" /><Relationship Type="http://schemas.openxmlformats.org/officeDocument/2006/relationships/theme" Target="/ppt/slideMasters/theme/theme1.xml" Id="R707c8cbf62f6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c3b738f55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6a389cfc3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f5d6a8381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a957098db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0ce1bd189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36ab957f5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c15dbfec641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da96f0d6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OLIJO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2 447 225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DYBWAD-OLSEN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Thommessens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942 764 081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OLIJO AS</a:t>
            </a:r>
          </a:p>
        </p:txBody>
      </p:sp>
    </p:spTree>
  </p:cSld>
  <p:clrMapOvr>
    <a:masterClrMapping xmlns:a="http://schemas.openxmlformats.org/drawingml/2006/main"/>
  </p:clrMapOvr>
</p:sld>
</file>