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a126bf2dde4c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4fbd616a6a43b9"/>
  </p:sldMasterIdLst>
  <p:sldIdLst>
    <p:sldId xmlns:r="http://schemas.openxmlformats.org/officeDocument/2006/relationships" id="256" r:id="R7107c8c4b6974d82"/>
    <p:sldId xmlns:r="http://schemas.openxmlformats.org/officeDocument/2006/relationships" id="257" r:id="R76eaff59ae7a4342"/>
    <p:sldId xmlns:r="http://schemas.openxmlformats.org/officeDocument/2006/relationships" id="258" r:id="R9bbd14970fcc4a49"/>
    <p:sldId xmlns:r="http://schemas.openxmlformats.org/officeDocument/2006/relationships" id="259" r:id="R6322f733e2d24cc5"/>
    <p:sldId xmlns:r="http://schemas.openxmlformats.org/officeDocument/2006/relationships" id="260" r:id="Rfcb29192c2b14f74"/>
    <p:sldId xmlns:r="http://schemas.openxmlformats.org/officeDocument/2006/relationships" id="261" r:id="R786959d915cf4b33"/>
    <p:sldId xmlns:r="http://schemas.openxmlformats.org/officeDocument/2006/relationships" id="262" r:id="R21abf91919c248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fbd616a6a43b9" /><Relationship Type="http://schemas.openxmlformats.org/officeDocument/2006/relationships/slide" Target="/ppt/slides/slide1.xml" Id="R7107c8c4b6974d82" /><Relationship Type="http://schemas.openxmlformats.org/officeDocument/2006/relationships/slide" Target="/ppt/slides/slide2.xml" Id="R76eaff59ae7a4342" /><Relationship Type="http://schemas.openxmlformats.org/officeDocument/2006/relationships/slide" Target="/ppt/slides/slide3.xml" Id="R9bbd14970fcc4a49" /><Relationship Type="http://schemas.openxmlformats.org/officeDocument/2006/relationships/slide" Target="/ppt/slides/slide4.xml" Id="R6322f733e2d24cc5" /><Relationship Type="http://schemas.openxmlformats.org/officeDocument/2006/relationships/slide" Target="/ppt/slides/slide5.xml" Id="Rfcb29192c2b14f74" /><Relationship Type="http://schemas.openxmlformats.org/officeDocument/2006/relationships/slide" Target="/ppt/slides/slide6.xml" Id="R786959d915cf4b33" /><Relationship Type="http://schemas.openxmlformats.org/officeDocument/2006/relationships/slide" Target="/ppt/slides/slide7.xml" Id="R21abf91919c248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438bade6046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ce374906846b8" /><Relationship Type="http://schemas.openxmlformats.org/officeDocument/2006/relationships/theme" Target="/ppt/slideMasters/theme/theme1.xml" Id="R57deb237d72440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ece374906846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32f1bc3474c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920a9bbc444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97e5d842247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d71e598874a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4bd3c9da849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abc23702b45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46697af7a4c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Boarch Arkitekter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Boarch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Boarch Arkitekter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Boarch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Boarch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Boarch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3 843 327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903 175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1 739 937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Boarch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 JOAKIM  –  45,9 %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JAKHELLN GISLE  –  43,7 %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FORSETH OLAV SIGURD  –  10,4 %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Boarch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50 61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post@boarch.no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942 937 563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Boarch Arkitekter AS</a:t>
            </a:r>
          </a:p>
        </p:txBody>
      </p:sp>
    </p:spTree>
  </p:cSld>
  <p:clrMapOvr>
    <a:masterClrMapping xmlns:a="http://schemas.openxmlformats.org/drawingml/2006/main"/>
  </p:clrMapOvr>
</p:sld>
</file>