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3caaeb684148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f9bb384a2e4e10"/>
  </p:sldMasterIdLst>
  <p:sldIdLst>
    <p:sldId xmlns:r="http://schemas.openxmlformats.org/officeDocument/2006/relationships" id="256" r:id="Rb727b49ff8654d38"/>
    <p:sldId xmlns:r="http://schemas.openxmlformats.org/officeDocument/2006/relationships" id="257" r:id="Ra371e2d63f4d4b2f"/>
    <p:sldId xmlns:r="http://schemas.openxmlformats.org/officeDocument/2006/relationships" id="258" r:id="Rcf167e0953cc4f25"/>
    <p:sldId xmlns:r="http://schemas.openxmlformats.org/officeDocument/2006/relationships" id="259" r:id="R99d1c7dcf1d14d36"/>
    <p:sldId xmlns:r="http://schemas.openxmlformats.org/officeDocument/2006/relationships" id="260" r:id="Re5cd6c2a1f0e4545"/>
    <p:sldId xmlns:r="http://schemas.openxmlformats.org/officeDocument/2006/relationships" id="261" r:id="R49d94e1dffc44253"/>
    <p:sldId xmlns:r="http://schemas.openxmlformats.org/officeDocument/2006/relationships" id="262" r:id="R5a517b304c914e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f9bb384a2e4e10" /><Relationship Type="http://schemas.openxmlformats.org/officeDocument/2006/relationships/slide" Target="/ppt/slides/slide1.xml" Id="Rb727b49ff8654d38" /><Relationship Type="http://schemas.openxmlformats.org/officeDocument/2006/relationships/slide" Target="/ppt/slides/slide2.xml" Id="Ra371e2d63f4d4b2f" /><Relationship Type="http://schemas.openxmlformats.org/officeDocument/2006/relationships/slide" Target="/ppt/slides/slide3.xml" Id="Rcf167e0953cc4f25" /><Relationship Type="http://schemas.openxmlformats.org/officeDocument/2006/relationships/slide" Target="/ppt/slides/slide4.xml" Id="R99d1c7dcf1d14d36" /><Relationship Type="http://schemas.openxmlformats.org/officeDocument/2006/relationships/slide" Target="/ppt/slides/slide5.xml" Id="Re5cd6c2a1f0e4545" /><Relationship Type="http://schemas.openxmlformats.org/officeDocument/2006/relationships/slide" Target="/ppt/slides/slide6.xml" Id="R49d94e1dffc44253" /><Relationship Type="http://schemas.openxmlformats.org/officeDocument/2006/relationships/slide" Target="/ppt/slides/slide7.xml" Id="R5a517b304c914e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60f0d55f9243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89a74c9f24494" /><Relationship Type="http://schemas.openxmlformats.org/officeDocument/2006/relationships/theme" Target="/ppt/slideMasters/theme/theme1.xml" Id="Ra2423170bc7a40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f89a74c9f244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e9ffe57b849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db477ecdf4b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605be550946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73327a0d644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b80b055c245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6e918d6154c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ba0c412084b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BLOMDALS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BLOMDALS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BLOMDALS MASKIN AS ble etablert [år] og holder til i Nordli.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BLOMDALS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BLOMDALS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BLOMDALS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6 565 566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−381 446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13 608 132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14 450 630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BLOMDALS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BLOMDAHL ARNSTEIN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BLOMDAHL KNUT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BLOMDAHL PER OVE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KVEMO KIRSTEN A BLOMDAHL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BLOMDALS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Kveliveien 970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7882 Nordli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33 95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942 947 240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BLOMDALS MASKIN AS</a:t>
            </a:r>
          </a:p>
        </p:txBody>
      </p:sp>
    </p:spTree>
  </p:cSld>
  <p:clrMapOvr>
    <a:masterClrMapping xmlns:a="http://schemas.openxmlformats.org/drawingml/2006/main"/>
  </p:clrMapOvr>
</p:sld>
</file>