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af219637cd48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845089a0be4575"/>
  </p:sldMasterIdLst>
  <p:sldIdLst>
    <p:sldId xmlns:r="http://schemas.openxmlformats.org/officeDocument/2006/relationships" id="256" r:id="R5bb84322acfa428a"/>
    <p:sldId xmlns:r="http://schemas.openxmlformats.org/officeDocument/2006/relationships" id="257" r:id="Rb096c6496e7c440d"/>
    <p:sldId xmlns:r="http://schemas.openxmlformats.org/officeDocument/2006/relationships" id="258" r:id="R041b152f2bb54df1"/>
    <p:sldId xmlns:r="http://schemas.openxmlformats.org/officeDocument/2006/relationships" id="259" r:id="Rf110629ecf1a4d22"/>
    <p:sldId xmlns:r="http://schemas.openxmlformats.org/officeDocument/2006/relationships" id="260" r:id="R1224fcac01b14d02"/>
    <p:sldId xmlns:r="http://schemas.openxmlformats.org/officeDocument/2006/relationships" id="261" r:id="R3648ea9edc204137"/>
    <p:sldId xmlns:r="http://schemas.openxmlformats.org/officeDocument/2006/relationships" id="262" r:id="Rb7a63819153442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45089a0be4575" /><Relationship Type="http://schemas.openxmlformats.org/officeDocument/2006/relationships/slide" Target="/ppt/slides/slide1.xml" Id="R5bb84322acfa428a" /><Relationship Type="http://schemas.openxmlformats.org/officeDocument/2006/relationships/slide" Target="/ppt/slides/slide2.xml" Id="Rb096c6496e7c440d" /><Relationship Type="http://schemas.openxmlformats.org/officeDocument/2006/relationships/slide" Target="/ppt/slides/slide3.xml" Id="R041b152f2bb54df1" /><Relationship Type="http://schemas.openxmlformats.org/officeDocument/2006/relationships/slide" Target="/ppt/slides/slide4.xml" Id="Rf110629ecf1a4d22" /><Relationship Type="http://schemas.openxmlformats.org/officeDocument/2006/relationships/slide" Target="/ppt/slides/slide5.xml" Id="R1224fcac01b14d02" /><Relationship Type="http://schemas.openxmlformats.org/officeDocument/2006/relationships/slide" Target="/ppt/slides/slide6.xml" Id="R3648ea9edc204137" /><Relationship Type="http://schemas.openxmlformats.org/officeDocument/2006/relationships/slide" Target="/ppt/slides/slide7.xml" Id="Rb7a63819153442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a33cfc5294e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c6ff4c2354334" /><Relationship Type="http://schemas.openxmlformats.org/officeDocument/2006/relationships/theme" Target="/ppt/slideMasters/theme/theme1.xml" Id="R556e0424be00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5c6ff4c23543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0bc29f90d4a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227f8e8b148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a38846c2245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3230672cb49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c15969a264d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8edb8615f44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bcf1891e14a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TRAVEL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TRAVEL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TRAVEL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TRAVEL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TRAVEL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TRAVEL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674 543 000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147 340 000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TRAVEL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TRAVEL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Treskeveien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4043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59 90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942 962 568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TRAVEL AS</a:t>
            </a:r>
          </a:p>
        </p:txBody>
      </p:sp>
    </p:spTree>
  </p:cSld>
  <p:clrMapOvr>
    <a:masterClrMapping xmlns:a="http://schemas.openxmlformats.org/drawingml/2006/main"/>
  </p:clrMapOvr>
</p:sld>
</file>