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8d283e63b346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9b816ec2774ec8"/>
  </p:sldMasterIdLst>
  <p:sldIdLst>
    <p:sldId xmlns:r="http://schemas.openxmlformats.org/officeDocument/2006/relationships" id="256" r:id="R498dbe2541364250"/>
    <p:sldId xmlns:r="http://schemas.openxmlformats.org/officeDocument/2006/relationships" id="257" r:id="R492572d8d9784c8c"/>
    <p:sldId xmlns:r="http://schemas.openxmlformats.org/officeDocument/2006/relationships" id="258" r:id="Rc64ac4ebb8d74b47"/>
    <p:sldId xmlns:r="http://schemas.openxmlformats.org/officeDocument/2006/relationships" id="259" r:id="R39254a4347144e0a"/>
    <p:sldId xmlns:r="http://schemas.openxmlformats.org/officeDocument/2006/relationships" id="260" r:id="Re26691d1d4ee491b"/>
    <p:sldId xmlns:r="http://schemas.openxmlformats.org/officeDocument/2006/relationships" id="261" r:id="R6798e6f9a22a46f1"/>
    <p:sldId xmlns:r="http://schemas.openxmlformats.org/officeDocument/2006/relationships" id="262" r:id="Re584be9a445842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9b816ec2774ec8" /><Relationship Type="http://schemas.openxmlformats.org/officeDocument/2006/relationships/slide" Target="/ppt/slides/slide1.xml" Id="R498dbe2541364250" /><Relationship Type="http://schemas.openxmlformats.org/officeDocument/2006/relationships/slide" Target="/ppt/slides/slide2.xml" Id="R492572d8d9784c8c" /><Relationship Type="http://schemas.openxmlformats.org/officeDocument/2006/relationships/slide" Target="/ppt/slides/slide3.xml" Id="Rc64ac4ebb8d74b47" /><Relationship Type="http://schemas.openxmlformats.org/officeDocument/2006/relationships/slide" Target="/ppt/slides/slide4.xml" Id="R39254a4347144e0a" /><Relationship Type="http://schemas.openxmlformats.org/officeDocument/2006/relationships/slide" Target="/ppt/slides/slide5.xml" Id="Re26691d1d4ee491b" /><Relationship Type="http://schemas.openxmlformats.org/officeDocument/2006/relationships/slide" Target="/ppt/slides/slide6.xml" Id="R6798e6f9a22a46f1" /><Relationship Type="http://schemas.openxmlformats.org/officeDocument/2006/relationships/slide" Target="/ppt/slides/slide7.xml" Id="Re584be9a445842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d3d2d1c5f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19b79058e4b9c" /><Relationship Type="http://schemas.openxmlformats.org/officeDocument/2006/relationships/theme" Target="/ppt/slideMasters/theme/theme1.xml" Id="R1661f167e6ce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619b79058e4b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e30a8281345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13fea9709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d3a215a32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ab11ebf7847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06d85fedf45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eca3383984a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4e87c24d24f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SKANSKA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SKANSKA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SKANSKA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SKANSKA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SKANSKA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SKANSKA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15 214 686 000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404 437 000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1 249 887 000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4 877 485 000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15 236 621 000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SKANSKA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SKANSKA KRAFT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SKANSKA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firmapost@skanska.no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943 049 467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SKANSKA NORGE AS</a:t>
            </a:r>
          </a:p>
        </p:txBody>
      </p:sp>
    </p:spTree>
  </p:cSld>
  <p:clrMapOvr>
    <a:masterClrMapping xmlns:a="http://schemas.openxmlformats.org/drawingml/2006/main"/>
  </p:clrMapOvr>
</p:sld>
</file>