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cd1d79a0c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2b18ae9734330"/>
  </p:sldMasterIdLst>
  <p:sldIdLst>
    <p:sldId xmlns:r="http://schemas.openxmlformats.org/officeDocument/2006/relationships" id="256" r:id="Ra808c51e18384cf2"/>
    <p:sldId xmlns:r="http://schemas.openxmlformats.org/officeDocument/2006/relationships" id="257" r:id="R989e4610f5474dc6"/>
    <p:sldId xmlns:r="http://schemas.openxmlformats.org/officeDocument/2006/relationships" id="258" r:id="Re31bcbc44ce947b6"/>
    <p:sldId xmlns:r="http://schemas.openxmlformats.org/officeDocument/2006/relationships" id="259" r:id="Rd77a4a9410614ff3"/>
    <p:sldId xmlns:r="http://schemas.openxmlformats.org/officeDocument/2006/relationships" id="260" r:id="R1f85e91f77d1464b"/>
    <p:sldId xmlns:r="http://schemas.openxmlformats.org/officeDocument/2006/relationships" id="261" r:id="Ra539cc806e4f4392"/>
    <p:sldId xmlns:r="http://schemas.openxmlformats.org/officeDocument/2006/relationships" id="262" r:id="R5c02ba9530c2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2b18ae9734330" /><Relationship Type="http://schemas.openxmlformats.org/officeDocument/2006/relationships/slide" Target="/ppt/slides/slide1.xml" Id="Ra808c51e18384cf2" /><Relationship Type="http://schemas.openxmlformats.org/officeDocument/2006/relationships/slide" Target="/ppt/slides/slide2.xml" Id="R989e4610f5474dc6" /><Relationship Type="http://schemas.openxmlformats.org/officeDocument/2006/relationships/slide" Target="/ppt/slides/slide3.xml" Id="Re31bcbc44ce947b6" /><Relationship Type="http://schemas.openxmlformats.org/officeDocument/2006/relationships/slide" Target="/ppt/slides/slide4.xml" Id="Rd77a4a9410614ff3" /><Relationship Type="http://schemas.openxmlformats.org/officeDocument/2006/relationships/slide" Target="/ppt/slides/slide5.xml" Id="R1f85e91f77d1464b" /><Relationship Type="http://schemas.openxmlformats.org/officeDocument/2006/relationships/slide" Target="/ppt/slides/slide6.xml" Id="Ra539cc806e4f4392" /><Relationship Type="http://schemas.openxmlformats.org/officeDocument/2006/relationships/slide" Target="/ppt/slides/slide7.xml" Id="R5c02ba9530c2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8a5f79081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6d754f824d01" /><Relationship Type="http://schemas.openxmlformats.org/officeDocument/2006/relationships/theme" Target="/ppt/slideMasters/theme/theme1.xml" Id="R7f7605f365b7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56d754f82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3878843fd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0882b9393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36f6200f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a55f3271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cbe873714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c7c9cac8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826fc39f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TAKSERVICE KIRKENES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TAKSERVICE KIRKENES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TAKSERVICE KIRKENES EIENDOM AS ble etablert [år] og holder til i Hesseng.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TAKSERVICE KIRKENES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TAKSERVICE KIRKENES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TAKSERVICE KIRKENES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6 025 970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TAKSERVICE KIRKENES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TORLEIF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LINE SÆTHER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JUNE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TAKSERVICE KIRKENES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Nelly Lunds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9912 Hesseng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943 102 295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TAKSERVICE KIRKENES EIENDOM AS</a:t>
            </a:r>
          </a:p>
        </p:txBody>
      </p:sp>
    </p:spTree>
  </p:cSld>
  <p:clrMapOvr>
    <a:masterClrMapping xmlns:a="http://schemas.openxmlformats.org/drawingml/2006/main"/>
  </p:clrMapOvr>
</p:sld>
</file>