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711ab5200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affcfff4b433f"/>
  </p:sldMasterIdLst>
  <p:sldIdLst>
    <p:sldId xmlns:r="http://schemas.openxmlformats.org/officeDocument/2006/relationships" id="256" r:id="Rf1bcd92b48d14f37"/>
    <p:sldId xmlns:r="http://schemas.openxmlformats.org/officeDocument/2006/relationships" id="257" r:id="Rc68155aaa4ed4c0c"/>
    <p:sldId xmlns:r="http://schemas.openxmlformats.org/officeDocument/2006/relationships" id="258" r:id="R16e84e7a556c4857"/>
    <p:sldId xmlns:r="http://schemas.openxmlformats.org/officeDocument/2006/relationships" id="259" r:id="R1237d17f0cc84840"/>
    <p:sldId xmlns:r="http://schemas.openxmlformats.org/officeDocument/2006/relationships" id="260" r:id="R549c6a70064e4a87"/>
    <p:sldId xmlns:r="http://schemas.openxmlformats.org/officeDocument/2006/relationships" id="261" r:id="Ra17a55f1bf7c48e9"/>
    <p:sldId xmlns:r="http://schemas.openxmlformats.org/officeDocument/2006/relationships" id="262" r:id="Rdd228e3ca356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affcfff4b433f" /><Relationship Type="http://schemas.openxmlformats.org/officeDocument/2006/relationships/slide" Target="/ppt/slides/slide1.xml" Id="Rf1bcd92b48d14f37" /><Relationship Type="http://schemas.openxmlformats.org/officeDocument/2006/relationships/slide" Target="/ppt/slides/slide2.xml" Id="Rc68155aaa4ed4c0c" /><Relationship Type="http://schemas.openxmlformats.org/officeDocument/2006/relationships/slide" Target="/ppt/slides/slide3.xml" Id="R16e84e7a556c4857" /><Relationship Type="http://schemas.openxmlformats.org/officeDocument/2006/relationships/slide" Target="/ppt/slides/slide4.xml" Id="R1237d17f0cc84840" /><Relationship Type="http://schemas.openxmlformats.org/officeDocument/2006/relationships/slide" Target="/ppt/slides/slide5.xml" Id="R549c6a70064e4a87" /><Relationship Type="http://schemas.openxmlformats.org/officeDocument/2006/relationships/slide" Target="/ppt/slides/slide6.xml" Id="Ra17a55f1bf7c48e9" /><Relationship Type="http://schemas.openxmlformats.org/officeDocument/2006/relationships/slide" Target="/ppt/slides/slide7.xml" Id="Rdd228e3ca356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3331374fb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55f82aab4c70" /><Relationship Type="http://schemas.openxmlformats.org/officeDocument/2006/relationships/theme" Target="/ppt/slideMasters/theme/theme1.xml" Id="R6c301f900d81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355f82aab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dff603ac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9b1fbd42a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85618f0e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ddb1b6ed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c2f1b0d5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71bb1398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0a0293ce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TRYKKERI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TRYKKERI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BERIT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943 163 561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