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0300e5aaed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104d46d5c44c6"/>
  </p:sldMasterIdLst>
  <p:sldIdLst>
    <p:sldId xmlns:r="http://schemas.openxmlformats.org/officeDocument/2006/relationships" id="256" r:id="R53ad8dc7f7ce47f4"/>
    <p:sldId xmlns:r="http://schemas.openxmlformats.org/officeDocument/2006/relationships" id="257" r:id="Rde9cf568fabb4173"/>
    <p:sldId xmlns:r="http://schemas.openxmlformats.org/officeDocument/2006/relationships" id="258" r:id="Rebc4e952d0754df4"/>
    <p:sldId xmlns:r="http://schemas.openxmlformats.org/officeDocument/2006/relationships" id="259" r:id="R0a0bc570b23448e4"/>
    <p:sldId xmlns:r="http://schemas.openxmlformats.org/officeDocument/2006/relationships" id="260" r:id="Rfab3a6e89a8a4396"/>
    <p:sldId xmlns:r="http://schemas.openxmlformats.org/officeDocument/2006/relationships" id="261" r:id="Rc98cd31d900942e6"/>
    <p:sldId xmlns:r="http://schemas.openxmlformats.org/officeDocument/2006/relationships" id="262" r:id="Rd35da26e33a145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104d46d5c44c6" /><Relationship Type="http://schemas.openxmlformats.org/officeDocument/2006/relationships/slide" Target="/ppt/slides/slide1.xml" Id="R53ad8dc7f7ce47f4" /><Relationship Type="http://schemas.openxmlformats.org/officeDocument/2006/relationships/slide" Target="/ppt/slides/slide2.xml" Id="Rde9cf568fabb4173" /><Relationship Type="http://schemas.openxmlformats.org/officeDocument/2006/relationships/slide" Target="/ppt/slides/slide3.xml" Id="Rebc4e952d0754df4" /><Relationship Type="http://schemas.openxmlformats.org/officeDocument/2006/relationships/slide" Target="/ppt/slides/slide4.xml" Id="R0a0bc570b23448e4" /><Relationship Type="http://schemas.openxmlformats.org/officeDocument/2006/relationships/slide" Target="/ppt/slides/slide5.xml" Id="Rfab3a6e89a8a4396" /><Relationship Type="http://schemas.openxmlformats.org/officeDocument/2006/relationships/slide" Target="/ppt/slides/slide6.xml" Id="Rc98cd31d900942e6" /><Relationship Type="http://schemas.openxmlformats.org/officeDocument/2006/relationships/slide" Target="/ppt/slides/slide7.xml" Id="Rd35da26e33a145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b42e7d44a43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5bd7f6b264bce" /><Relationship Type="http://schemas.openxmlformats.org/officeDocument/2006/relationships/theme" Target="/ppt/slideMasters/theme/theme1.xml" Id="R671fa171a0a6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5bd7f6b264b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045cfcb08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7a065cc5a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d1098cf1c45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1970651b5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b249ac2c84e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13aa64e644c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ea81c537d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AVARN SECURITY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AVARN SECURITY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2 659 167 295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59 202 431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78 344 643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774 633 486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1 681 336 469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AVARN SECURITY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Bjerckes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post@avarnsecurity.com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www.avarnsecurity.no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943 184 097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AS</a:t>
            </a:r>
          </a:p>
        </p:txBody>
      </p:sp>
    </p:spTree>
  </p:cSld>
  <p:clrMapOvr>
    <a:masterClrMapping xmlns:a="http://schemas.openxmlformats.org/drawingml/2006/main"/>
  </p:clrMapOvr>
</p:sld>
</file>