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3b2c4dad59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dcf9ce70c4b7c"/>
  </p:sldMasterIdLst>
  <p:sldIdLst>
    <p:sldId xmlns:r="http://schemas.openxmlformats.org/officeDocument/2006/relationships" id="256" r:id="Rcb07de7c8b08422c"/>
    <p:sldId xmlns:r="http://schemas.openxmlformats.org/officeDocument/2006/relationships" id="257" r:id="Rf7e38fb39cba4d20"/>
    <p:sldId xmlns:r="http://schemas.openxmlformats.org/officeDocument/2006/relationships" id="258" r:id="Ree6e0e027c2f4140"/>
    <p:sldId xmlns:r="http://schemas.openxmlformats.org/officeDocument/2006/relationships" id="259" r:id="Rb6abce54f8554bcf"/>
    <p:sldId xmlns:r="http://schemas.openxmlformats.org/officeDocument/2006/relationships" id="260" r:id="R29fb022557dc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dcf9ce70c4b7c" /><Relationship Type="http://schemas.openxmlformats.org/officeDocument/2006/relationships/slide" Target="/ppt/slides/slide1.xml" Id="Rcb07de7c8b08422c" /><Relationship Type="http://schemas.openxmlformats.org/officeDocument/2006/relationships/slide" Target="/ppt/slides/slide2.xml" Id="Rf7e38fb39cba4d20" /><Relationship Type="http://schemas.openxmlformats.org/officeDocument/2006/relationships/slide" Target="/ppt/slides/slide3.xml" Id="Ree6e0e027c2f4140" /><Relationship Type="http://schemas.openxmlformats.org/officeDocument/2006/relationships/slide" Target="/ppt/slides/slide4.xml" Id="Rb6abce54f8554bcf" /><Relationship Type="http://schemas.openxmlformats.org/officeDocument/2006/relationships/slide" Target="/ppt/slides/slide5.xml" Id="R29fb022557dc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0e11bec9349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2a5b4560c43c9" /><Relationship Type="http://schemas.openxmlformats.org/officeDocument/2006/relationships/theme" Target="/ppt/slideMasters/theme/theme1.xml" Id="R895eebad82ab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2a5b4560c43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e12b843a5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d565386a247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9568bc98d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23e1b7b4e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c4e3027a3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 HELGELAND AVD 143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HELGELAND AVD 143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15 11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avd143@fellesforbundet.org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943 238 049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