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f4b2ef52cc48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f9a40242184880"/>
  </p:sldMasterIdLst>
  <p:sldIdLst>
    <p:sldId xmlns:r="http://schemas.openxmlformats.org/officeDocument/2006/relationships" id="256" r:id="Re00bcd3bb7f844a7"/>
    <p:sldId xmlns:r="http://schemas.openxmlformats.org/officeDocument/2006/relationships" id="257" r:id="R50a7c3dc930a4b82"/>
    <p:sldId xmlns:r="http://schemas.openxmlformats.org/officeDocument/2006/relationships" id="258" r:id="R002aaf9cc22341ce"/>
    <p:sldId xmlns:r="http://schemas.openxmlformats.org/officeDocument/2006/relationships" id="259" r:id="Rdc2c7c16ca004d09"/>
    <p:sldId xmlns:r="http://schemas.openxmlformats.org/officeDocument/2006/relationships" id="260" r:id="Red9d20337e144050"/>
    <p:sldId xmlns:r="http://schemas.openxmlformats.org/officeDocument/2006/relationships" id="261" r:id="Raab082b80cc142d2"/>
    <p:sldId xmlns:r="http://schemas.openxmlformats.org/officeDocument/2006/relationships" id="262" r:id="R0bb8f2f9afa34a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f9a40242184880" /><Relationship Type="http://schemas.openxmlformats.org/officeDocument/2006/relationships/slide" Target="/ppt/slides/slide1.xml" Id="Re00bcd3bb7f844a7" /><Relationship Type="http://schemas.openxmlformats.org/officeDocument/2006/relationships/slide" Target="/ppt/slides/slide2.xml" Id="R50a7c3dc930a4b82" /><Relationship Type="http://schemas.openxmlformats.org/officeDocument/2006/relationships/slide" Target="/ppt/slides/slide3.xml" Id="R002aaf9cc22341ce" /><Relationship Type="http://schemas.openxmlformats.org/officeDocument/2006/relationships/slide" Target="/ppt/slides/slide4.xml" Id="Rdc2c7c16ca004d09" /><Relationship Type="http://schemas.openxmlformats.org/officeDocument/2006/relationships/slide" Target="/ppt/slides/slide5.xml" Id="Red9d20337e144050" /><Relationship Type="http://schemas.openxmlformats.org/officeDocument/2006/relationships/slide" Target="/ppt/slides/slide6.xml" Id="Raab082b80cc142d2" /><Relationship Type="http://schemas.openxmlformats.org/officeDocument/2006/relationships/slide" Target="/ppt/slides/slide7.xml" Id="R0bb8f2f9afa34a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cc6054054b4c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1d7e72a284962" /><Relationship Type="http://schemas.openxmlformats.org/officeDocument/2006/relationships/theme" Target="/ppt/slideMasters/theme/theme1.xml" Id="Rc65a3e05748049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71d7e72a2849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7f2bcded141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c84ae53eb48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3a41e51634a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75c9fea9a43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db583dea24d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38626963b47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d355381dd45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L2 ARKITEKTER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L2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L2 ARKITEKTER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L2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L2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L2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44 974 814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6 100 412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4 700 126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6 446 602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24 461 035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L2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LUNDE AS  –  29,7 %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FLATEBØ AS  –  29,7 %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INGE BRULAND AS  –  18,6 %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NÆS HELGE TORSTEIN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 DIJK MICHEL  –  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LØVDAHL THOMAS GEVELT  –  1,9 %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L2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Frognerveien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12 99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943 273 553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L2 ARKITEKTER AS</a:t>
            </a:r>
          </a:p>
        </p:txBody>
      </p:sp>
    </p:spTree>
  </p:cSld>
  <p:clrMapOvr>
    <a:masterClrMapping xmlns:a="http://schemas.openxmlformats.org/drawingml/2006/main"/>
  </p:clrMapOvr>
</p:sld>
</file>