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98c524458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6820c9ba64222"/>
  </p:sldMasterIdLst>
  <p:sldIdLst>
    <p:sldId xmlns:r="http://schemas.openxmlformats.org/officeDocument/2006/relationships" id="256" r:id="Rf22a4ccd85124ad1"/>
    <p:sldId xmlns:r="http://schemas.openxmlformats.org/officeDocument/2006/relationships" id="257" r:id="Rb5e22132cafe4d0b"/>
    <p:sldId xmlns:r="http://schemas.openxmlformats.org/officeDocument/2006/relationships" id="258" r:id="Rb5c15ad212384359"/>
    <p:sldId xmlns:r="http://schemas.openxmlformats.org/officeDocument/2006/relationships" id="259" r:id="R5a57bcfa4f8d454b"/>
    <p:sldId xmlns:r="http://schemas.openxmlformats.org/officeDocument/2006/relationships" id="260" r:id="R9625cca20b0e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820c9ba64222" /><Relationship Type="http://schemas.openxmlformats.org/officeDocument/2006/relationships/slide" Target="/ppt/slides/slide1.xml" Id="Rf22a4ccd85124ad1" /><Relationship Type="http://schemas.openxmlformats.org/officeDocument/2006/relationships/slide" Target="/ppt/slides/slide2.xml" Id="Rb5e22132cafe4d0b" /><Relationship Type="http://schemas.openxmlformats.org/officeDocument/2006/relationships/slide" Target="/ppt/slides/slide3.xml" Id="Rb5c15ad212384359" /><Relationship Type="http://schemas.openxmlformats.org/officeDocument/2006/relationships/slide" Target="/ppt/slides/slide4.xml" Id="R5a57bcfa4f8d454b" /><Relationship Type="http://schemas.openxmlformats.org/officeDocument/2006/relationships/slide" Target="/ppt/slides/slide5.xml" Id="R9625cca20b0e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ce7cd422c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7742543c4010" /><Relationship Type="http://schemas.openxmlformats.org/officeDocument/2006/relationships/theme" Target="/ppt/slideMasters/theme/theme1.xml" Id="Ree90252136e7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47742543c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3f5e2c91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2fdf6a0b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8560286b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2c71304e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5292f068d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58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www.nordreisa.kommune.no/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943 350 833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